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96" r:id="rId2"/>
    <p:sldId id="29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65" r:id="rId12"/>
    <p:sldId id="288" r:id="rId13"/>
    <p:sldId id="283" r:id="rId14"/>
    <p:sldId id="284" r:id="rId15"/>
    <p:sldId id="287" r:id="rId16"/>
    <p:sldId id="285" r:id="rId17"/>
    <p:sldId id="271" r:id="rId18"/>
    <p:sldId id="280" r:id="rId19"/>
    <p:sldId id="266" r:id="rId20"/>
    <p:sldId id="267" r:id="rId21"/>
    <p:sldId id="268" r:id="rId22"/>
    <p:sldId id="269" r:id="rId23"/>
    <p:sldId id="270" r:id="rId24"/>
    <p:sldId id="278" r:id="rId25"/>
    <p:sldId id="293" r:id="rId26"/>
    <p:sldId id="294" r:id="rId27"/>
    <p:sldId id="295" r:id="rId28"/>
    <p:sldId id="274" r:id="rId29"/>
    <p:sldId id="275" r:id="rId30"/>
    <p:sldId id="276" r:id="rId31"/>
    <p:sldId id="277" r:id="rId32"/>
    <p:sldId id="289" r:id="rId33"/>
    <p:sldId id="28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3E66EA-3014-4DA2-99A6-B0FA20BB47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379D1FB-E938-4DDF-8C28-8D3A6754F937}">
      <dgm:prSet phldrT="[Текст]"/>
      <dgm:spPr/>
      <dgm:t>
        <a:bodyPr/>
        <a:lstStyle/>
        <a:p>
          <a:r>
            <a:rPr lang="ru-RU" dirty="0" smtClean="0"/>
            <a:t>Терминальная пауза дыхания</a:t>
          </a:r>
          <a:endParaRPr lang="ru-RU" dirty="0"/>
        </a:p>
      </dgm:t>
    </dgm:pt>
    <dgm:pt modelId="{2EE8B3CC-8415-46A2-B26F-2B8320D2AC80}" type="parTrans" cxnId="{09F13337-58B0-439D-B14B-75A9BD79D23C}">
      <dgm:prSet/>
      <dgm:spPr/>
    </dgm:pt>
    <dgm:pt modelId="{33668047-97BF-4D88-95BC-F2063C66856F}" type="sibTrans" cxnId="{09F13337-58B0-439D-B14B-75A9BD79D23C}">
      <dgm:prSet/>
      <dgm:spPr/>
    </dgm:pt>
    <dgm:pt modelId="{FB01D664-A2FB-4B9A-9C0E-5C75BD780529}">
      <dgm:prSet phldrT="[Текст]"/>
      <dgm:spPr/>
      <dgm:t>
        <a:bodyPr/>
        <a:lstStyle/>
        <a:p>
          <a:r>
            <a:rPr lang="ru-RU" dirty="0" smtClean="0"/>
            <a:t>Агония </a:t>
          </a:r>
          <a:endParaRPr lang="ru-RU" dirty="0"/>
        </a:p>
      </dgm:t>
    </dgm:pt>
    <dgm:pt modelId="{76080F09-B10E-4ADC-BBC0-52F4ED9805F5}" type="parTrans" cxnId="{ABCAD6BB-E0D5-4D32-B508-8433AB2513A8}">
      <dgm:prSet/>
      <dgm:spPr/>
    </dgm:pt>
    <dgm:pt modelId="{A45FA6D2-780B-4A6D-9173-65C785D94803}" type="sibTrans" cxnId="{ABCAD6BB-E0D5-4D32-B508-8433AB2513A8}">
      <dgm:prSet/>
      <dgm:spPr/>
    </dgm:pt>
    <dgm:pt modelId="{718176BB-2246-43D6-8DF6-DBA12544A833}">
      <dgm:prSet phldrT="[Текст]"/>
      <dgm:spPr/>
      <dgm:t>
        <a:bodyPr/>
        <a:lstStyle/>
        <a:p>
          <a:r>
            <a:rPr lang="ru-RU" dirty="0" smtClean="0"/>
            <a:t>Клиническая смерть </a:t>
          </a:r>
          <a:endParaRPr lang="ru-RU" dirty="0"/>
        </a:p>
      </dgm:t>
    </dgm:pt>
    <dgm:pt modelId="{3301C00F-F8D4-417F-8D24-0188E57C4242}" type="parTrans" cxnId="{C43C1A5A-14D7-482C-9661-C65239B7232A}">
      <dgm:prSet/>
      <dgm:spPr/>
    </dgm:pt>
    <dgm:pt modelId="{9BD202B9-B25C-4380-9825-4DD78EF40789}" type="sibTrans" cxnId="{C43C1A5A-14D7-482C-9661-C65239B7232A}">
      <dgm:prSet/>
      <dgm:spPr/>
    </dgm:pt>
    <dgm:pt modelId="{4E71E1AC-9C5A-4073-B12D-65FBB80F31DF}">
      <dgm:prSet/>
      <dgm:spPr/>
      <dgm:t>
        <a:bodyPr/>
        <a:lstStyle/>
        <a:p>
          <a:r>
            <a:rPr lang="ru-RU" dirty="0" err="1" smtClean="0"/>
            <a:t>Преагония</a:t>
          </a:r>
          <a:r>
            <a:rPr lang="ru-RU" dirty="0" smtClean="0"/>
            <a:t> </a:t>
          </a:r>
          <a:endParaRPr lang="ru-RU" dirty="0"/>
        </a:p>
      </dgm:t>
    </dgm:pt>
    <dgm:pt modelId="{CC1CD9B4-7F15-4666-B3BF-BEC660F5AE19}" type="parTrans" cxnId="{5AD8FACE-DE3D-4B0D-AFE9-00769A3798BB}">
      <dgm:prSet/>
      <dgm:spPr/>
    </dgm:pt>
    <dgm:pt modelId="{FF41A064-F91D-4B2C-838E-155C06B9F591}" type="sibTrans" cxnId="{5AD8FACE-DE3D-4B0D-AFE9-00769A3798BB}">
      <dgm:prSet/>
      <dgm:spPr/>
    </dgm:pt>
    <dgm:pt modelId="{4D25D4CD-2F3D-4430-A33E-4A01C44F35DC}" type="pres">
      <dgm:prSet presAssocID="{8A3E66EA-3014-4DA2-99A6-B0FA20BB4719}" presName="CompostProcess" presStyleCnt="0">
        <dgm:presLayoutVars>
          <dgm:dir/>
          <dgm:resizeHandles val="exact"/>
        </dgm:presLayoutVars>
      </dgm:prSet>
      <dgm:spPr/>
    </dgm:pt>
    <dgm:pt modelId="{F53A532D-3E42-4B76-AB42-5C529761ED38}" type="pres">
      <dgm:prSet presAssocID="{8A3E66EA-3014-4DA2-99A6-B0FA20BB4719}" presName="arrow" presStyleLbl="bgShp" presStyleIdx="0" presStyleCnt="1"/>
      <dgm:spPr/>
    </dgm:pt>
    <dgm:pt modelId="{242F1A52-A8BD-4363-8771-9948DA7798D3}" type="pres">
      <dgm:prSet presAssocID="{8A3E66EA-3014-4DA2-99A6-B0FA20BB4719}" presName="linearProcess" presStyleCnt="0"/>
      <dgm:spPr/>
    </dgm:pt>
    <dgm:pt modelId="{FD3E53C8-7B0B-45CA-9B71-A33550B09039}" type="pres">
      <dgm:prSet presAssocID="{4E71E1AC-9C5A-4073-B12D-65FBB80F31DF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CC53C-EDFD-4507-99AF-35A4AB2D884A}" type="pres">
      <dgm:prSet presAssocID="{FF41A064-F91D-4B2C-838E-155C06B9F591}" presName="sibTrans" presStyleCnt="0"/>
      <dgm:spPr/>
    </dgm:pt>
    <dgm:pt modelId="{6383D03E-4AFD-4FD8-B325-70BD8943637D}" type="pres">
      <dgm:prSet presAssocID="{2379D1FB-E938-4DDF-8C28-8D3A6754F937}" presName="textNode" presStyleLbl="node1" presStyleIdx="1" presStyleCnt="4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A8620-ADC6-4B36-AA4F-AB0579C88B41}" type="pres">
      <dgm:prSet presAssocID="{33668047-97BF-4D88-95BC-F2063C66856F}" presName="sibTrans" presStyleCnt="0"/>
      <dgm:spPr/>
    </dgm:pt>
    <dgm:pt modelId="{05A20A3B-858F-4E57-BF68-8D042C101D4C}" type="pres">
      <dgm:prSet presAssocID="{FB01D664-A2FB-4B9A-9C0E-5C75BD78052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139E9-902D-4905-92EC-4E75C3257459}" type="pres">
      <dgm:prSet presAssocID="{A45FA6D2-780B-4A6D-9173-65C785D94803}" presName="sibTrans" presStyleCnt="0"/>
      <dgm:spPr/>
    </dgm:pt>
    <dgm:pt modelId="{D3D169CD-5B52-4D7B-A409-731EAD27A348}" type="pres">
      <dgm:prSet presAssocID="{718176BB-2246-43D6-8DF6-DBA12544A83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9ECE93-B628-4A3C-9AA4-667DD2EACCAA}" type="presOf" srcId="{8A3E66EA-3014-4DA2-99A6-B0FA20BB4719}" destId="{4D25D4CD-2F3D-4430-A33E-4A01C44F35DC}" srcOrd="0" destOrd="0" presId="urn:microsoft.com/office/officeart/2005/8/layout/hProcess9"/>
    <dgm:cxn modelId="{AA6FC7D7-696E-4686-942F-7865D2B3636F}" type="presOf" srcId="{2379D1FB-E938-4DDF-8C28-8D3A6754F937}" destId="{6383D03E-4AFD-4FD8-B325-70BD8943637D}" srcOrd="0" destOrd="0" presId="urn:microsoft.com/office/officeart/2005/8/layout/hProcess9"/>
    <dgm:cxn modelId="{F8567563-C32B-4F44-9BB6-D5C8351A4CBE}" type="presOf" srcId="{4E71E1AC-9C5A-4073-B12D-65FBB80F31DF}" destId="{FD3E53C8-7B0B-45CA-9B71-A33550B09039}" srcOrd="0" destOrd="0" presId="urn:microsoft.com/office/officeart/2005/8/layout/hProcess9"/>
    <dgm:cxn modelId="{0C100792-3FB3-4549-A121-D0E27E24621F}" type="presOf" srcId="{FB01D664-A2FB-4B9A-9C0E-5C75BD780529}" destId="{05A20A3B-858F-4E57-BF68-8D042C101D4C}" srcOrd="0" destOrd="0" presId="urn:microsoft.com/office/officeart/2005/8/layout/hProcess9"/>
    <dgm:cxn modelId="{8117FB7E-C2A7-4059-8858-0DA99AABD699}" type="presOf" srcId="{718176BB-2246-43D6-8DF6-DBA12544A833}" destId="{D3D169CD-5B52-4D7B-A409-731EAD27A348}" srcOrd="0" destOrd="0" presId="urn:microsoft.com/office/officeart/2005/8/layout/hProcess9"/>
    <dgm:cxn modelId="{5AD8FACE-DE3D-4B0D-AFE9-00769A3798BB}" srcId="{8A3E66EA-3014-4DA2-99A6-B0FA20BB4719}" destId="{4E71E1AC-9C5A-4073-B12D-65FBB80F31DF}" srcOrd="0" destOrd="0" parTransId="{CC1CD9B4-7F15-4666-B3BF-BEC660F5AE19}" sibTransId="{FF41A064-F91D-4B2C-838E-155C06B9F591}"/>
    <dgm:cxn modelId="{ABCAD6BB-E0D5-4D32-B508-8433AB2513A8}" srcId="{8A3E66EA-3014-4DA2-99A6-B0FA20BB4719}" destId="{FB01D664-A2FB-4B9A-9C0E-5C75BD780529}" srcOrd="2" destOrd="0" parTransId="{76080F09-B10E-4ADC-BBC0-52F4ED9805F5}" sibTransId="{A45FA6D2-780B-4A6D-9173-65C785D94803}"/>
    <dgm:cxn modelId="{C43C1A5A-14D7-482C-9661-C65239B7232A}" srcId="{8A3E66EA-3014-4DA2-99A6-B0FA20BB4719}" destId="{718176BB-2246-43D6-8DF6-DBA12544A833}" srcOrd="3" destOrd="0" parTransId="{3301C00F-F8D4-417F-8D24-0188E57C4242}" sibTransId="{9BD202B9-B25C-4380-9825-4DD78EF40789}"/>
    <dgm:cxn modelId="{09F13337-58B0-439D-B14B-75A9BD79D23C}" srcId="{8A3E66EA-3014-4DA2-99A6-B0FA20BB4719}" destId="{2379D1FB-E938-4DDF-8C28-8D3A6754F937}" srcOrd="1" destOrd="0" parTransId="{2EE8B3CC-8415-46A2-B26F-2B8320D2AC80}" sibTransId="{33668047-97BF-4D88-95BC-F2063C66856F}"/>
    <dgm:cxn modelId="{381FC158-CD6B-4585-AAAA-D4D16ADFEB6B}" type="presParOf" srcId="{4D25D4CD-2F3D-4430-A33E-4A01C44F35DC}" destId="{F53A532D-3E42-4B76-AB42-5C529761ED38}" srcOrd="0" destOrd="0" presId="urn:microsoft.com/office/officeart/2005/8/layout/hProcess9"/>
    <dgm:cxn modelId="{2B880369-93E4-4E25-BDE6-4E2DD33CBAED}" type="presParOf" srcId="{4D25D4CD-2F3D-4430-A33E-4A01C44F35DC}" destId="{242F1A52-A8BD-4363-8771-9948DA7798D3}" srcOrd="1" destOrd="0" presId="urn:microsoft.com/office/officeart/2005/8/layout/hProcess9"/>
    <dgm:cxn modelId="{9D1BFC92-9C66-4441-A1FF-CE498071D9FC}" type="presParOf" srcId="{242F1A52-A8BD-4363-8771-9948DA7798D3}" destId="{FD3E53C8-7B0B-45CA-9B71-A33550B09039}" srcOrd="0" destOrd="0" presId="urn:microsoft.com/office/officeart/2005/8/layout/hProcess9"/>
    <dgm:cxn modelId="{70AE0894-78AB-4B0B-A10A-C0E913AC6CE4}" type="presParOf" srcId="{242F1A52-A8BD-4363-8771-9948DA7798D3}" destId="{0E5CC53C-EDFD-4507-99AF-35A4AB2D884A}" srcOrd="1" destOrd="0" presId="urn:microsoft.com/office/officeart/2005/8/layout/hProcess9"/>
    <dgm:cxn modelId="{BAE8397E-6718-44E1-97E9-E03672B3D630}" type="presParOf" srcId="{242F1A52-A8BD-4363-8771-9948DA7798D3}" destId="{6383D03E-4AFD-4FD8-B325-70BD8943637D}" srcOrd="2" destOrd="0" presId="urn:microsoft.com/office/officeart/2005/8/layout/hProcess9"/>
    <dgm:cxn modelId="{7E5B494C-FD68-4479-AD6B-DBF042DFB0EF}" type="presParOf" srcId="{242F1A52-A8BD-4363-8771-9948DA7798D3}" destId="{FD6A8620-ADC6-4B36-AA4F-AB0579C88B41}" srcOrd="3" destOrd="0" presId="urn:microsoft.com/office/officeart/2005/8/layout/hProcess9"/>
    <dgm:cxn modelId="{FC5B40BE-79BF-4F73-8B00-70C195207541}" type="presParOf" srcId="{242F1A52-A8BD-4363-8771-9948DA7798D3}" destId="{05A20A3B-858F-4E57-BF68-8D042C101D4C}" srcOrd="4" destOrd="0" presId="urn:microsoft.com/office/officeart/2005/8/layout/hProcess9"/>
    <dgm:cxn modelId="{0D6EC938-88E5-4C0F-8D55-B3744B1DFBBA}" type="presParOf" srcId="{242F1A52-A8BD-4363-8771-9948DA7798D3}" destId="{22C139E9-902D-4905-92EC-4E75C3257459}" srcOrd="5" destOrd="0" presId="urn:microsoft.com/office/officeart/2005/8/layout/hProcess9"/>
    <dgm:cxn modelId="{2A770B9A-8940-4FC7-9744-9BD0DA3A28F6}" type="presParOf" srcId="{242F1A52-A8BD-4363-8771-9948DA7798D3}" destId="{D3D169CD-5B52-4D7B-A409-731EAD27A348}" srcOrd="6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3618AF-786E-417E-9D81-1EB5BE0D820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17E332-2711-47CB-AA8B-0B6C36CA2A3B}">
      <dgm:prSet phldrT="[Текст]"/>
      <dgm:spPr/>
      <dgm:t>
        <a:bodyPr/>
        <a:lstStyle/>
        <a:p>
          <a:r>
            <a:rPr lang="ru-RU" dirty="0" smtClean="0"/>
            <a:t>Основные </a:t>
          </a:r>
          <a:endParaRPr lang="ru-RU" dirty="0"/>
        </a:p>
      </dgm:t>
    </dgm:pt>
    <dgm:pt modelId="{6D3759D0-4862-45ED-B17C-616FF2F19417}" type="parTrans" cxnId="{093656B3-B4E0-417E-B706-2180BA3037DE}">
      <dgm:prSet/>
      <dgm:spPr/>
      <dgm:t>
        <a:bodyPr/>
        <a:lstStyle/>
        <a:p>
          <a:endParaRPr lang="ru-RU"/>
        </a:p>
      </dgm:t>
    </dgm:pt>
    <dgm:pt modelId="{28791AB9-1872-421F-B19F-D35A739B57B8}" type="sibTrans" cxnId="{093656B3-B4E0-417E-B706-2180BA3037DE}">
      <dgm:prSet/>
      <dgm:spPr/>
      <dgm:t>
        <a:bodyPr/>
        <a:lstStyle/>
        <a:p>
          <a:endParaRPr lang="ru-RU"/>
        </a:p>
      </dgm:t>
    </dgm:pt>
    <dgm:pt modelId="{6841B592-8CFD-4C13-AFFC-79518E58D292}">
      <dgm:prSet phldrT="[Текст]" custT="1"/>
      <dgm:spPr/>
      <dgm:t>
        <a:bodyPr/>
        <a:lstStyle/>
        <a:p>
          <a:r>
            <a:rPr lang="ru-RU" sz="2400" dirty="0" smtClean="0"/>
            <a:t>Отсутствие сознания </a:t>
          </a:r>
          <a:endParaRPr lang="ru-RU" sz="2400" dirty="0"/>
        </a:p>
      </dgm:t>
    </dgm:pt>
    <dgm:pt modelId="{4CC1DDAC-49B3-4775-9C53-4C1B482B5AFC}" type="parTrans" cxnId="{4FAD8E4C-0010-43F5-8166-9AF71217F09B}">
      <dgm:prSet/>
      <dgm:spPr/>
      <dgm:t>
        <a:bodyPr/>
        <a:lstStyle/>
        <a:p>
          <a:endParaRPr lang="ru-RU"/>
        </a:p>
      </dgm:t>
    </dgm:pt>
    <dgm:pt modelId="{62D1A4EF-1D43-4CE0-A2BC-A57CF40026A2}" type="sibTrans" cxnId="{4FAD8E4C-0010-43F5-8166-9AF71217F09B}">
      <dgm:prSet/>
      <dgm:spPr/>
      <dgm:t>
        <a:bodyPr/>
        <a:lstStyle/>
        <a:p>
          <a:endParaRPr lang="ru-RU"/>
        </a:p>
      </dgm:t>
    </dgm:pt>
    <dgm:pt modelId="{75D2C308-C493-449D-A59F-0AEC583F5053}">
      <dgm:prSet phldrT="[Текст]" custT="1"/>
      <dgm:spPr/>
      <dgm:t>
        <a:bodyPr/>
        <a:lstStyle/>
        <a:p>
          <a:r>
            <a:rPr lang="ru-RU" sz="2400" dirty="0" smtClean="0"/>
            <a:t>Отсутствие пульсации на магистральных сосудах </a:t>
          </a:r>
          <a:endParaRPr lang="ru-RU" sz="2400" dirty="0"/>
        </a:p>
      </dgm:t>
    </dgm:pt>
    <dgm:pt modelId="{478BD418-6A05-4599-982D-FF6F3AA9884B}" type="parTrans" cxnId="{B79C94AF-C933-4ACB-8D05-6F73441A7406}">
      <dgm:prSet/>
      <dgm:spPr/>
      <dgm:t>
        <a:bodyPr/>
        <a:lstStyle/>
        <a:p>
          <a:endParaRPr lang="ru-RU"/>
        </a:p>
      </dgm:t>
    </dgm:pt>
    <dgm:pt modelId="{0D541289-BE38-4257-A779-886003ACE1DD}" type="sibTrans" cxnId="{B79C94AF-C933-4ACB-8D05-6F73441A7406}">
      <dgm:prSet/>
      <dgm:spPr/>
      <dgm:t>
        <a:bodyPr/>
        <a:lstStyle/>
        <a:p>
          <a:endParaRPr lang="ru-RU"/>
        </a:p>
      </dgm:t>
    </dgm:pt>
    <dgm:pt modelId="{8E3DFD1B-9A10-401C-B7BD-2A7FB1C4A519}">
      <dgm:prSet phldrT="[Текст]"/>
      <dgm:spPr/>
      <dgm:t>
        <a:bodyPr/>
        <a:lstStyle/>
        <a:p>
          <a:r>
            <a:rPr lang="ru-RU" dirty="0" smtClean="0"/>
            <a:t>Дополнительные </a:t>
          </a:r>
          <a:endParaRPr lang="ru-RU" dirty="0"/>
        </a:p>
      </dgm:t>
    </dgm:pt>
    <dgm:pt modelId="{9ACBC7BB-042F-4668-9BDA-4E3DCBCE1298}" type="parTrans" cxnId="{398F4C8D-921A-4EF3-8198-D85C04477B38}">
      <dgm:prSet/>
      <dgm:spPr/>
      <dgm:t>
        <a:bodyPr/>
        <a:lstStyle/>
        <a:p>
          <a:endParaRPr lang="ru-RU"/>
        </a:p>
      </dgm:t>
    </dgm:pt>
    <dgm:pt modelId="{7B91D08B-EE70-422A-AB9B-2138BB09A92B}" type="sibTrans" cxnId="{398F4C8D-921A-4EF3-8198-D85C04477B38}">
      <dgm:prSet/>
      <dgm:spPr/>
      <dgm:t>
        <a:bodyPr/>
        <a:lstStyle/>
        <a:p>
          <a:endParaRPr lang="ru-RU"/>
        </a:p>
      </dgm:t>
    </dgm:pt>
    <dgm:pt modelId="{CC5C3796-87F6-4847-8532-4A92CBDB5C93}">
      <dgm:prSet phldrT="[Текст]"/>
      <dgm:spPr/>
      <dgm:t>
        <a:bodyPr/>
        <a:lstStyle/>
        <a:p>
          <a:r>
            <a:rPr lang="ru-RU" dirty="0" smtClean="0"/>
            <a:t>Широкие зрачки </a:t>
          </a:r>
          <a:endParaRPr lang="ru-RU" dirty="0"/>
        </a:p>
      </dgm:t>
    </dgm:pt>
    <dgm:pt modelId="{9CBBBE9D-C1CD-4B54-A4A5-9CD7FDA2FA92}" type="parTrans" cxnId="{9D7195EF-4711-4ED0-9D91-CCC80BF32682}">
      <dgm:prSet/>
      <dgm:spPr/>
      <dgm:t>
        <a:bodyPr/>
        <a:lstStyle/>
        <a:p>
          <a:endParaRPr lang="ru-RU"/>
        </a:p>
      </dgm:t>
    </dgm:pt>
    <dgm:pt modelId="{5D0A0C44-C524-40E6-8085-114BD88B9917}" type="sibTrans" cxnId="{9D7195EF-4711-4ED0-9D91-CCC80BF32682}">
      <dgm:prSet/>
      <dgm:spPr/>
      <dgm:t>
        <a:bodyPr/>
        <a:lstStyle/>
        <a:p>
          <a:endParaRPr lang="ru-RU"/>
        </a:p>
      </dgm:t>
    </dgm:pt>
    <dgm:pt modelId="{E08ECC31-CF5B-4079-A5B3-B4B9555B1770}">
      <dgm:prSet phldrT="[Текст]"/>
      <dgm:spPr/>
      <dgm:t>
        <a:bodyPr/>
        <a:lstStyle/>
        <a:p>
          <a:r>
            <a:rPr lang="ru-RU" dirty="0" smtClean="0"/>
            <a:t>Арефлексия </a:t>
          </a:r>
          <a:endParaRPr lang="ru-RU" dirty="0"/>
        </a:p>
      </dgm:t>
    </dgm:pt>
    <dgm:pt modelId="{FB0726B0-1CD6-4550-8EF0-124C46930C1E}" type="parTrans" cxnId="{B69C30B2-4FA7-472F-A553-6223B4CCCF12}">
      <dgm:prSet/>
      <dgm:spPr/>
      <dgm:t>
        <a:bodyPr/>
        <a:lstStyle/>
        <a:p>
          <a:endParaRPr lang="ru-RU"/>
        </a:p>
      </dgm:t>
    </dgm:pt>
    <dgm:pt modelId="{AA4BD589-F239-4090-9863-A736C7098088}" type="sibTrans" cxnId="{B69C30B2-4FA7-472F-A553-6223B4CCCF12}">
      <dgm:prSet/>
      <dgm:spPr/>
      <dgm:t>
        <a:bodyPr/>
        <a:lstStyle/>
        <a:p>
          <a:endParaRPr lang="ru-RU"/>
        </a:p>
      </dgm:t>
    </dgm:pt>
    <dgm:pt modelId="{1B0CDC16-725B-4972-81CB-069A831EA02A}">
      <dgm:prSet/>
      <dgm:spPr/>
      <dgm:t>
        <a:bodyPr/>
        <a:lstStyle/>
        <a:p>
          <a:r>
            <a:rPr lang="ru-RU" dirty="0" smtClean="0"/>
            <a:t>Отсутствие дыхания </a:t>
          </a:r>
          <a:endParaRPr lang="ru-RU" dirty="0"/>
        </a:p>
      </dgm:t>
    </dgm:pt>
    <dgm:pt modelId="{1110A21B-547F-47F4-AF6C-377F7BBBFD43}" type="parTrans" cxnId="{ED9BA11F-222F-4D72-A056-738292229989}">
      <dgm:prSet/>
      <dgm:spPr/>
      <dgm:t>
        <a:bodyPr/>
        <a:lstStyle/>
        <a:p>
          <a:endParaRPr lang="ru-RU"/>
        </a:p>
      </dgm:t>
    </dgm:pt>
    <dgm:pt modelId="{605DF129-7210-4ED7-B525-DFC94A3F9176}" type="sibTrans" cxnId="{ED9BA11F-222F-4D72-A056-738292229989}">
      <dgm:prSet/>
      <dgm:spPr/>
      <dgm:t>
        <a:bodyPr/>
        <a:lstStyle/>
        <a:p>
          <a:endParaRPr lang="ru-RU"/>
        </a:p>
      </dgm:t>
    </dgm:pt>
    <dgm:pt modelId="{943325DC-4EA7-421B-8E76-9607CC1365A0}">
      <dgm:prSet/>
      <dgm:spPr/>
      <dgm:t>
        <a:bodyPr/>
        <a:lstStyle/>
        <a:p>
          <a:r>
            <a:rPr lang="ru-RU" dirty="0" smtClean="0"/>
            <a:t>Изменение цвета кожных покровов</a:t>
          </a:r>
          <a:endParaRPr lang="ru-RU" dirty="0"/>
        </a:p>
      </dgm:t>
    </dgm:pt>
    <dgm:pt modelId="{131F53EF-9D1E-43B7-80D5-A23E18484287}" type="parTrans" cxnId="{B7841EC4-D172-464E-97BB-F27BEABAD687}">
      <dgm:prSet/>
      <dgm:spPr/>
      <dgm:t>
        <a:bodyPr/>
        <a:lstStyle/>
        <a:p>
          <a:endParaRPr lang="ru-RU"/>
        </a:p>
      </dgm:t>
    </dgm:pt>
    <dgm:pt modelId="{6DE70BE4-70D9-43A6-A384-7BD796487D87}" type="sibTrans" cxnId="{B7841EC4-D172-464E-97BB-F27BEABAD687}">
      <dgm:prSet/>
      <dgm:spPr/>
      <dgm:t>
        <a:bodyPr/>
        <a:lstStyle/>
        <a:p>
          <a:endParaRPr lang="ru-RU"/>
        </a:p>
      </dgm:t>
    </dgm:pt>
    <dgm:pt modelId="{C3CCA7A5-8BBC-44F6-99E5-255F2163126D}" type="pres">
      <dgm:prSet presAssocID="{903618AF-786E-417E-9D81-1EB5BE0D82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80DFB2-1715-42EB-A38E-3098F227EFA5}" type="pres">
      <dgm:prSet presAssocID="{7C17E332-2711-47CB-AA8B-0B6C36CA2A3B}" presName="root" presStyleCnt="0"/>
      <dgm:spPr/>
    </dgm:pt>
    <dgm:pt modelId="{AC7701BF-9592-43DB-A289-3877EE23B64A}" type="pres">
      <dgm:prSet presAssocID="{7C17E332-2711-47CB-AA8B-0B6C36CA2A3B}" presName="rootComposite" presStyleCnt="0"/>
      <dgm:spPr/>
    </dgm:pt>
    <dgm:pt modelId="{EC6EA591-CF87-422F-95B9-6A387EE43E83}" type="pres">
      <dgm:prSet presAssocID="{7C17E332-2711-47CB-AA8B-0B6C36CA2A3B}" presName="rootText" presStyleLbl="node1" presStyleIdx="0" presStyleCnt="2" custScaleX="182550"/>
      <dgm:spPr/>
      <dgm:t>
        <a:bodyPr/>
        <a:lstStyle/>
        <a:p>
          <a:endParaRPr lang="ru-RU"/>
        </a:p>
      </dgm:t>
    </dgm:pt>
    <dgm:pt modelId="{BFD8F3FF-D9D6-48BE-B16D-ACB3C80A4838}" type="pres">
      <dgm:prSet presAssocID="{7C17E332-2711-47CB-AA8B-0B6C36CA2A3B}" presName="rootConnector" presStyleLbl="node1" presStyleIdx="0" presStyleCnt="2"/>
      <dgm:spPr/>
      <dgm:t>
        <a:bodyPr/>
        <a:lstStyle/>
        <a:p>
          <a:endParaRPr lang="ru-RU"/>
        </a:p>
      </dgm:t>
    </dgm:pt>
    <dgm:pt modelId="{EF31B570-4358-411B-97DD-CEA8C35A8851}" type="pres">
      <dgm:prSet presAssocID="{7C17E332-2711-47CB-AA8B-0B6C36CA2A3B}" presName="childShape" presStyleCnt="0"/>
      <dgm:spPr/>
    </dgm:pt>
    <dgm:pt modelId="{000B827E-05B7-4939-9104-AA652DBBF8B2}" type="pres">
      <dgm:prSet presAssocID="{4CC1DDAC-49B3-4775-9C53-4C1B482B5AFC}" presName="Name13" presStyleLbl="parChTrans1D2" presStyleIdx="0" presStyleCnt="6"/>
      <dgm:spPr/>
      <dgm:t>
        <a:bodyPr/>
        <a:lstStyle/>
        <a:p>
          <a:endParaRPr lang="ru-RU"/>
        </a:p>
      </dgm:t>
    </dgm:pt>
    <dgm:pt modelId="{DB386DA0-E7EE-4B13-A708-3FF4B18BB62F}" type="pres">
      <dgm:prSet presAssocID="{6841B592-8CFD-4C13-AFFC-79518E58D292}" presName="childText" presStyleLbl="bgAcc1" presStyleIdx="0" presStyleCnt="6" custScaleX="211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1D7B8-85C6-439E-8E2A-9167A19DA09C}" type="pres">
      <dgm:prSet presAssocID="{478BD418-6A05-4599-982D-FF6F3AA9884B}" presName="Name13" presStyleLbl="parChTrans1D2" presStyleIdx="1" presStyleCnt="6"/>
      <dgm:spPr/>
      <dgm:t>
        <a:bodyPr/>
        <a:lstStyle/>
        <a:p>
          <a:endParaRPr lang="ru-RU"/>
        </a:p>
      </dgm:t>
    </dgm:pt>
    <dgm:pt modelId="{675A7C1C-0EA8-440B-80DA-69F50B3042FA}" type="pres">
      <dgm:prSet presAssocID="{75D2C308-C493-449D-A59F-0AEC583F5053}" presName="childText" presStyleLbl="bgAcc1" presStyleIdx="1" presStyleCnt="6" custScaleX="221895" custLinFactNeighborX="1575" custLinFactNeighborY="1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18DAA-C19B-4FF7-842D-5770304CA48A}" type="pres">
      <dgm:prSet presAssocID="{1110A21B-547F-47F4-AF6C-377F7BBBFD43}" presName="Name13" presStyleLbl="parChTrans1D2" presStyleIdx="2" presStyleCnt="6"/>
      <dgm:spPr/>
      <dgm:t>
        <a:bodyPr/>
        <a:lstStyle/>
        <a:p>
          <a:endParaRPr lang="ru-RU"/>
        </a:p>
      </dgm:t>
    </dgm:pt>
    <dgm:pt modelId="{0DE464FB-5B25-476A-9F9D-364D43AE533A}" type="pres">
      <dgm:prSet presAssocID="{1B0CDC16-725B-4972-81CB-069A831EA02A}" presName="childText" presStyleLbl="bgAcc1" presStyleIdx="2" presStyleCnt="6" custScaleX="212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DB716-B2E9-4BFF-86C7-BDD82DAC6013}" type="pres">
      <dgm:prSet presAssocID="{8E3DFD1B-9A10-401C-B7BD-2A7FB1C4A519}" presName="root" presStyleCnt="0"/>
      <dgm:spPr/>
    </dgm:pt>
    <dgm:pt modelId="{89122588-FCC5-4061-97C1-0E79199E6ACF}" type="pres">
      <dgm:prSet presAssocID="{8E3DFD1B-9A10-401C-B7BD-2A7FB1C4A519}" presName="rootComposite" presStyleCnt="0"/>
      <dgm:spPr/>
    </dgm:pt>
    <dgm:pt modelId="{5C144784-B8D3-4ACA-A197-56F4B00DF310}" type="pres">
      <dgm:prSet presAssocID="{8E3DFD1B-9A10-401C-B7BD-2A7FB1C4A519}" presName="rootText" presStyleLbl="node1" presStyleIdx="1" presStyleCnt="2" custScaleX="182514"/>
      <dgm:spPr/>
      <dgm:t>
        <a:bodyPr/>
        <a:lstStyle/>
        <a:p>
          <a:endParaRPr lang="ru-RU"/>
        </a:p>
      </dgm:t>
    </dgm:pt>
    <dgm:pt modelId="{96B4365A-7C67-40C6-9AD2-FD25B85CED04}" type="pres">
      <dgm:prSet presAssocID="{8E3DFD1B-9A10-401C-B7BD-2A7FB1C4A519}" presName="rootConnector" presStyleLbl="node1" presStyleIdx="1" presStyleCnt="2"/>
      <dgm:spPr/>
      <dgm:t>
        <a:bodyPr/>
        <a:lstStyle/>
        <a:p>
          <a:endParaRPr lang="ru-RU"/>
        </a:p>
      </dgm:t>
    </dgm:pt>
    <dgm:pt modelId="{1D7ACF57-D16F-48F6-A461-2FC968FFC922}" type="pres">
      <dgm:prSet presAssocID="{8E3DFD1B-9A10-401C-B7BD-2A7FB1C4A519}" presName="childShape" presStyleCnt="0"/>
      <dgm:spPr/>
    </dgm:pt>
    <dgm:pt modelId="{2A6BD9A4-EA6B-4C32-9FB5-34EA47264AB3}" type="pres">
      <dgm:prSet presAssocID="{9CBBBE9D-C1CD-4B54-A4A5-9CD7FDA2FA92}" presName="Name13" presStyleLbl="parChTrans1D2" presStyleIdx="3" presStyleCnt="6"/>
      <dgm:spPr/>
      <dgm:t>
        <a:bodyPr/>
        <a:lstStyle/>
        <a:p>
          <a:endParaRPr lang="ru-RU"/>
        </a:p>
      </dgm:t>
    </dgm:pt>
    <dgm:pt modelId="{9E4D05DB-3C47-47C0-93A4-DFD5629741FC}" type="pres">
      <dgm:prSet presAssocID="{CC5C3796-87F6-4847-8532-4A92CBDB5C93}" presName="childText" presStyleLbl="bgAcc1" presStyleIdx="3" presStyleCnt="6" custScaleX="210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83EE7-773D-4775-9BC6-A30E351835E9}" type="pres">
      <dgm:prSet presAssocID="{FB0726B0-1CD6-4550-8EF0-124C46930C1E}" presName="Name13" presStyleLbl="parChTrans1D2" presStyleIdx="4" presStyleCnt="6"/>
      <dgm:spPr/>
      <dgm:t>
        <a:bodyPr/>
        <a:lstStyle/>
        <a:p>
          <a:endParaRPr lang="ru-RU"/>
        </a:p>
      </dgm:t>
    </dgm:pt>
    <dgm:pt modelId="{8757B4F3-DAF0-4C35-AA0D-47289EAEF472}" type="pres">
      <dgm:prSet presAssocID="{E08ECC31-CF5B-4079-A5B3-B4B9555B1770}" presName="childText" presStyleLbl="bgAcc1" presStyleIdx="4" presStyleCnt="6" custScaleX="212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F4A1A-412F-4892-93B5-E83AC63797B1}" type="pres">
      <dgm:prSet presAssocID="{131F53EF-9D1E-43B7-80D5-A23E18484287}" presName="Name13" presStyleLbl="parChTrans1D2" presStyleIdx="5" presStyleCnt="6"/>
      <dgm:spPr/>
      <dgm:t>
        <a:bodyPr/>
        <a:lstStyle/>
        <a:p>
          <a:endParaRPr lang="ru-RU"/>
        </a:p>
      </dgm:t>
    </dgm:pt>
    <dgm:pt modelId="{7B161A59-4361-4C3D-A994-3B475FF33D5E}" type="pres">
      <dgm:prSet presAssocID="{943325DC-4EA7-421B-8E76-9607CC1365A0}" presName="childText" presStyleLbl="bgAcc1" presStyleIdx="5" presStyleCnt="6" custScaleX="210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68E43E-F388-424E-A0F5-AB40B01F5931}" type="presOf" srcId="{9CBBBE9D-C1CD-4B54-A4A5-9CD7FDA2FA92}" destId="{2A6BD9A4-EA6B-4C32-9FB5-34EA47264AB3}" srcOrd="0" destOrd="0" presId="urn:microsoft.com/office/officeart/2005/8/layout/hierarchy3"/>
    <dgm:cxn modelId="{4FAD8E4C-0010-43F5-8166-9AF71217F09B}" srcId="{7C17E332-2711-47CB-AA8B-0B6C36CA2A3B}" destId="{6841B592-8CFD-4C13-AFFC-79518E58D292}" srcOrd="0" destOrd="0" parTransId="{4CC1DDAC-49B3-4775-9C53-4C1B482B5AFC}" sibTransId="{62D1A4EF-1D43-4CE0-A2BC-A57CF40026A2}"/>
    <dgm:cxn modelId="{051E3DF4-22AD-45E9-BB63-F846621609D1}" type="presOf" srcId="{8E3DFD1B-9A10-401C-B7BD-2A7FB1C4A519}" destId="{96B4365A-7C67-40C6-9AD2-FD25B85CED04}" srcOrd="1" destOrd="0" presId="urn:microsoft.com/office/officeart/2005/8/layout/hierarchy3"/>
    <dgm:cxn modelId="{9C56E8E9-8FD8-4001-95D6-9F7C71FB07B1}" type="presOf" srcId="{1110A21B-547F-47F4-AF6C-377F7BBBFD43}" destId="{20D18DAA-C19B-4FF7-842D-5770304CA48A}" srcOrd="0" destOrd="0" presId="urn:microsoft.com/office/officeart/2005/8/layout/hierarchy3"/>
    <dgm:cxn modelId="{26842FE1-F63D-461A-96DE-00A9196FC9A7}" type="presOf" srcId="{FB0726B0-1CD6-4550-8EF0-124C46930C1E}" destId="{C3183EE7-773D-4775-9BC6-A30E351835E9}" srcOrd="0" destOrd="0" presId="urn:microsoft.com/office/officeart/2005/8/layout/hierarchy3"/>
    <dgm:cxn modelId="{C9332406-7DA4-40EF-A9A0-89C0934DEE75}" type="presOf" srcId="{CC5C3796-87F6-4847-8532-4A92CBDB5C93}" destId="{9E4D05DB-3C47-47C0-93A4-DFD5629741FC}" srcOrd="0" destOrd="0" presId="urn:microsoft.com/office/officeart/2005/8/layout/hierarchy3"/>
    <dgm:cxn modelId="{B79C94AF-C933-4ACB-8D05-6F73441A7406}" srcId="{7C17E332-2711-47CB-AA8B-0B6C36CA2A3B}" destId="{75D2C308-C493-449D-A59F-0AEC583F5053}" srcOrd="1" destOrd="0" parTransId="{478BD418-6A05-4599-982D-FF6F3AA9884B}" sibTransId="{0D541289-BE38-4257-A779-886003ACE1DD}"/>
    <dgm:cxn modelId="{9450C1A4-F841-46A5-9FCE-96141A3FCD21}" type="presOf" srcId="{903618AF-786E-417E-9D81-1EB5BE0D8203}" destId="{C3CCA7A5-8BBC-44F6-99E5-255F2163126D}" srcOrd="0" destOrd="0" presId="urn:microsoft.com/office/officeart/2005/8/layout/hierarchy3"/>
    <dgm:cxn modelId="{FFA473C1-4313-4B63-A2BB-6E598B888C8E}" type="presOf" srcId="{1B0CDC16-725B-4972-81CB-069A831EA02A}" destId="{0DE464FB-5B25-476A-9F9D-364D43AE533A}" srcOrd="0" destOrd="0" presId="urn:microsoft.com/office/officeart/2005/8/layout/hierarchy3"/>
    <dgm:cxn modelId="{398F4C8D-921A-4EF3-8198-D85C04477B38}" srcId="{903618AF-786E-417E-9D81-1EB5BE0D8203}" destId="{8E3DFD1B-9A10-401C-B7BD-2A7FB1C4A519}" srcOrd="1" destOrd="0" parTransId="{9ACBC7BB-042F-4668-9BDA-4E3DCBCE1298}" sibTransId="{7B91D08B-EE70-422A-AB9B-2138BB09A92B}"/>
    <dgm:cxn modelId="{2E746596-7D12-4F5A-896E-866795C10707}" type="presOf" srcId="{943325DC-4EA7-421B-8E76-9607CC1365A0}" destId="{7B161A59-4361-4C3D-A994-3B475FF33D5E}" srcOrd="0" destOrd="0" presId="urn:microsoft.com/office/officeart/2005/8/layout/hierarchy3"/>
    <dgm:cxn modelId="{9036C8F7-A40E-403B-A577-93A2CD38D237}" type="presOf" srcId="{7C17E332-2711-47CB-AA8B-0B6C36CA2A3B}" destId="{BFD8F3FF-D9D6-48BE-B16D-ACB3C80A4838}" srcOrd="1" destOrd="0" presId="urn:microsoft.com/office/officeart/2005/8/layout/hierarchy3"/>
    <dgm:cxn modelId="{0A232D79-879C-44FF-9CAD-CB80E7E5DE65}" type="presOf" srcId="{4CC1DDAC-49B3-4775-9C53-4C1B482B5AFC}" destId="{000B827E-05B7-4939-9104-AA652DBBF8B2}" srcOrd="0" destOrd="0" presId="urn:microsoft.com/office/officeart/2005/8/layout/hierarchy3"/>
    <dgm:cxn modelId="{ED9BA11F-222F-4D72-A056-738292229989}" srcId="{7C17E332-2711-47CB-AA8B-0B6C36CA2A3B}" destId="{1B0CDC16-725B-4972-81CB-069A831EA02A}" srcOrd="2" destOrd="0" parTransId="{1110A21B-547F-47F4-AF6C-377F7BBBFD43}" sibTransId="{605DF129-7210-4ED7-B525-DFC94A3F9176}"/>
    <dgm:cxn modelId="{093656B3-B4E0-417E-B706-2180BA3037DE}" srcId="{903618AF-786E-417E-9D81-1EB5BE0D8203}" destId="{7C17E332-2711-47CB-AA8B-0B6C36CA2A3B}" srcOrd="0" destOrd="0" parTransId="{6D3759D0-4862-45ED-B17C-616FF2F19417}" sibTransId="{28791AB9-1872-421F-B19F-D35A739B57B8}"/>
    <dgm:cxn modelId="{565BBC02-8C67-471F-BBF2-274D4E2220A4}" type="presOf" srcId="{E08ECC31-CF5B-4079-A5B3-B4B9555B1770}" destId="{8757B4F3-DAF0-4C35-AA0D-47289EAEF472}" srcOrd="0" destOrd="0" presId="urn:microsoft.com/office/officeart/2005/8/layout/hierarchy3"/>
    <dgm:cxn modelId="{FB28EE77-8EAB-41A5-8B51-E070DE8BC471}" type="presOf" srcId="{478BD418-6A05-4599-982D-FF6F3AA9884B}" destId="{4301D7B8-85C6-439E-8E2A-9167A19DA09C}" srcOrd="0" destOrd="0" presId="urn:microsoft.com/office/officeart/2005/8/layout/hierarchy3"/>
    <dgm:cxn modelId="{9D7195EF-4711-4ED0-9D91-CCC80BF32682}" srcId="{8E3DFD1B-9A10-401C-B7BD-2A7FB1C4A519}" destId="{CC5C3796-87F6-4847-8532-4A92CBDB5C93}" srcOrd="0" destOrd="0" parTransId="{9CBBBE9D-C1CD-4B54-A4A5-9CD7FDA2FA92}" sibTransId="{5D0A0C44-C524-40E6-8085-114BD88B9917}"/>
    <dgm:cxn modelId="{F4AA394A-3E0A-4D81-BC4A-0A4AC9DF4BD4}" type="presOf" srcId="{8E3DFD1B-9A10-401C-B7BD-2A7FB1C4A519}" destId="{5C144784-B8D3-4ACA-A197-56F4B00DF310}" srcOrd="0" destOrd="0" presId="urn:microsoft.com/office/officeart/2005/8/layout/hierarchy3"/>
    <dgm:cxn modelId="{9BEB4128-C5D1-403E-9A9C-95A7A413856C}" type="presOf" srcId="{7C17E332-2711-47CB-AA8B-0B6C36CA2A3B}" destId="{EC6EA591-CF87-422F-95B9-6A387EE43E83}" srcOrd="0" destOrd="0" presId="urn:microsoft.com/office/officeart/2005/8/layout/hierarchy3"/>
    <dgm:cxn modelId="{B69C30B2-4FA7-472F-A553-6223B4CCCF12}" srcId="{8E3DFD1B-9A10-401C-B7BD-2A7FB1C4A519}" destId="{E08ECC31-CF5B-4079-A5B3-B4B9555B1770}" srcOrd="1" destOrd="0" parTransId="{FB0726B0-1CD6-4550-8EF0-124C46930C1E}" sibTransId="{AA4BD589-F239-4090-9863-A736C7098088}"/>
    <dgm:cxn modelId="{70474616-895C-4372-8587-0631BDC8BF0F}" type="presOf" srcId="{6841B592-8CFD-4C13-AFFC-79518E58D292}" destId="{DB386DA0-E7EE-4B13-A708-3FF4B18BB62F}" srcOrd="0" destOrd="0" presId="urn:microsoft.com/office/officeart/2005/8/layout/hierarchy3"/>
    <dgm:cxn modelId="{EFC86711-94A7-4189-8493-A69D42D27E48}" type="presOf" srcId="{131F53EF-9D1E-43B7-80D5-A23E18484287}" destId="{B66F4A1A-412F-4892-93B5-E83AC63797B1}" srcOrd="0" destOrd="0" presId="urn:microsoft.com/office/officeart/2005/8/layout/hierarchy3"/>
    <dgm:cxn modelId="{B7841EC4-D172-464E-97BB-F27BEABAD687}" srcId="{8E3DFD1B-9A10-401C-B7BD-2A7FB1C4A519}" destId="{943325DC-4EA7-421B-8E76-9607CC1365A0}" srcOrd="2" destOrd="0" parTransId="{131F53EF-9D1E-43B7-80D5-A23E18484287}" sibTransId="{6DE70BE4-70D9-43A6-A384-7BD796487D87}"/>
    <dgm:cxn modelId="{EA79B3F5-DE96-4EDB-854C-C4898F1AEB91}" type="presOf" srcId="{75D2C308-C493-449D-A59F-0AEC583F5053}" destId="{675A7C1C-0EA8-440B-80DA-69F50B3042FA}" srcOrd="0" destOrd="0" presId="urn:microsoft.com/office/officeart/2005/8/layout/hierarchy3"/>
    <dgm:cxn modelId="{B2E1E44B-91A7-46E2-8FF7-51695B889A25}" type="presParOf" srcId="{C3CCA7A5-8BBC-44F6-99E5-255F2163126D}" destId="{F580DFB2-1715-42EB-A38E-3098F227EFA5}" srcOrd="0" destOrd="0" presId="urn:microsoft.com/office/officeart/2005/8/layout/hierarchy3"/>
    <dgm:cxn modelId="{97CBC973-0E69-46CB-B097-29CFEF6A162C}" type="presParOf" srcId="{F580DFB2-1715-42EB-A38E-3098F227EFA5}" destId="{AC7701BF-9592-43DB-A289-3877EE23B64A}" srcOrd="0" destOrd="0" presId="urn:microsoft.com/office/officeart/2005/8/layout/hierarchy3"/>
    <dgm:cxn modelId="{B3C53305-F051-46E4-8534-571D9D466400}" type="presParOf" srcId="{AC7701BF-9592-43DB-A289-3877EE23B64A}" destId="{EC6EA591-CF87-422F-95B9-6A387EE43E83}" srcOrd="0" destOrd="0" presId="urn:microsoft.com/office/officeart/2005/8/layout/hierarchy3"/>
    <dgm:cxn modelId="{0AD155EC-F006-411A-85F0-129EF7058690}" type="presParOf" srcId="{AC7701BF-9592-43DB-A289-3877EE23B64A}" destId="{BFD8F3FF-D9D6-48BE-B16D-ACB3C80A4838}" srcOrd="1" destOrd="0" presId="urn:microsoft.com/office/officeart/2005/8/layout/hierarchy3"/>
    <dgm:cxn modelId="{2487673E-2803-449F-898B-68BACBBA369B}" type="presParOf" srcId="{F580DFB2-1715-42EB-A38E-3098F227EFA5}" destId="{EF31B570-4358-411B-97DD-CEA8C35A8851}" srcOrd="1" destOrd="0" presId="urn:microsoft.com/office/officeart/2005/8/layout/hierarchy3"/>
    <dgm:cxn modelId="{7D1B5D36-EADF-43FB-A7D7-BA197A2664ED}" type="presParOf" srcId="{EF31B570-4358-411B-97DD-CEA8C35A8851}" destId="{000B827E-05B7-4939-9104-AA652DBBF8B2}" srcOrd="0" destOrd="0" presId="urn:microsoft.com/office/officeart/2005/8/layout/hierarchy3"/>
    <dgm:cxn modelId="{86297822-B6D1-48CE-ACEB-0EF02BF76106}" type="presParOf" srcId="{EF31B570-4358-411B-97DD-CEA8C35A8851}" destId="{DB386DA0-E7EE-4B13-A708-3FF4B18BB62F}" srcOrd="1" destOrd="0" presId="urn:microsoft.com/office/officeart/2005/8/layout/hierarchy3"/>
    <dgm:cxn modelId="{E90AB655-FF10-4346-85AF-F5578E9D3A94}" type="presParOf" srcId="{EF31B570-4358-411B-97DD-CEA8C35A8851}" destId="{4301D7B8-85C6-439E-8E2A-9167A19DA09C}" srcOrd="2" destOrd="0" presId="urn:microsoft.com/office/officeart/2005/8/layout/hierarchy3"/>
    <dgm:cxn modelId="{50318018-B348-42CE-BA50-1DFA062D5659}" type="presParOf" srcId="{EF31B570-4358-411B-97DD-CEA8C35A8851}" destId="{675A7C1C-0EA8-440B-80DA-69F50B3042FA}" srcOrd="3" destOrd="0" presId="urn:microsoft.com/office/officeart/2005/8/layout/hierarchy3"/>
    <dgm:cxn modelId="{08AB7D2C-5C92-4AC4-8B47-1538C99D3556}" type="presParOf" srcId="{EF31B570-4358-411B-97DD-CEA8C35A8851}" destId="{20D18DAA-C19B-4FF7-842D-5770304CA48A}" srcOrd="4" destOrd="0" presId="urn:microsoft.com/office/officeart/2005/8/layout/hierarchy3"/>
    <dgm:cxn modelId="{7C2E4C15-A8AE-41F2-AEBC-CBC9D768EDBA}" type="presParOf" srcId="{EF31B570-4358-411B-97DD-CEA8C35A8851}" destId="{0DE464FB-5B25-476A-9F9D-364D43AE533A}" srcOrd="5" destOrd="0" presId="urn:microsoft.com/office/officeart/2005/8/layout/hierarchy3"/>
    <dgm:cxn modelId="{48E2794E-E779-4FCC-8DE7-09477E6F3EC1}" type="presParOf" srcId="{C3CCA7A5-8BBC-44F6-99E5-255F2163126D}" destId="{BBDDB716-B2E9-4BFF-86C7-BDD82DAC6013}" srcOrd="1" destOrd="0" presId="urn:microsoft.com/office/officeart/2005/8/layout/hierarchy3"/>
    <dgm:cxn modelId="{6F63DD2C-87E5-4EE7-8BFB-F937416B670C}" type="presParOf" srcId="{BBDDB716-B2E9-4BFF-86C7-BDD82DAC6013}" destId="{89122588-FCC5-4061-97C1-0E79199E6ACF}" srcOrd="0" destOrd="0" presId="urn:microsoft.com/office/officeart/2005/8/layout/hierarchy3"/>
    <dgm:cxn modelId="{2E53799F-2461-423C-8501-A45D99C6475B}" type="presParOf" srcId="{89122588-FCC5-4061-97C1-0E79199E6ACF}" destId="{5C144784-B8D3-4ACA-A197-56F4B00DF310}" srcOrd="0" destOrd="0" presId="urn:microsoft.com/office/officeart/2005/8/layout/hierarchy3"/>
    <dgm:cxn modelId="{A78702F0-1865-4101-95BA-44DFB2341B78}" type="presParOf" srcId="{89122588-FCC5-4061-97C1-0E79199E6ACF}" destId="{96B4365A-7C67-40C6-9AD2-FD25B85CED04}" srcOrd="1" destOrd="0" presId="urn:microsoft.com/office/officeart/2005/8/layout/hierarchy3"/>
    <dgm:cxn modelId="{0FE66431-1995-497E-8CB1-523904396D9A}" type="presParOf" srcId="{BBDDB716-B2E9-4BFF-86C7-BDD82DAC6013}" destId="{1D7ACF57-D16F-48F6-A461-2FC968FFC922}" srcOrd="1" destOrd="0" presId="urn:microsoft.com/office/officeart/2005/8/layout/hierarchy3"/>
    <dgm:cxn modelId="{2F66A554-AF73-4B2F-8C30-4E1155BC2172}" type="presParOf" srcId="{1D7ACF57-D16F-48F6-A461-2FC968FFC922}" destId="{2A6BD9A4-EA6B-4C32-9FB5-34EA47264AB3}" srcOrd="0" destOrd="0" presId="urn:microsoft.com/office/officeart/2005/8/layout/hierarchy3"/>
    <dgm:cxn modelId="{411CCA42-8EBD-4B29-B9EA-15DE6954B847}" type="presParOf" srcId="{1D7ACF57-D16F-48F6-A461-2FC968FFC922}" destId="{9E4D05DB-3C47-47C0-93A4-DFD5629741FC}" srcOrd="1" destOrd="0" presId="urn:microsoft.com/office/officeart/2005/8/layout/hierarchy3"/>
    <dgm:cxn modelId="{E505BA85-9C12-497C-8746-5A980E239735}" type="presParOf" srcId="{1D7ACF57-D16F-48F6-A461-2FC968FFC922}" destId="{C3183EE7-773D-4775-9BC6-A30E351835E9}" srcOrd="2" destOrd="0" presId="urn:microsoft.com/office/officeart/2005/8/layout/hierarchy3"/>
    <dgm:cxn modelId="{BC99857C-4C00-48A7-AD61-7A64B09DB183}" type="presParOf" srcId="{1D7ACF57-D16F-48F6-A461-2FC968FFC922}" destId="{8757B4F3-DAF0-4C35-AA0D-47289EAEF472}" srcOrd="3" destOrd="0" presId="urn:microsoft.com/office/officeart/2005/8/layout/hierarchy3"/>
    <dgm:cxn modelId="{C5B66D65-2C6D-4CE4-9C70-4DB0E66915F7}" type="presParOf" srcId="{1D7ACF57-D16F-48F6-A461-2FC968FFC922}" destId="{B66F4A1A-412F-4892-93B5-E83AC63797B1}" srcOrd="4" destOrd="0" presId="urn:microsoft.com/office/officeart/2005/8/layout/hierarchy3"/>
    <dgm:cxn modelId="{5C0EC2A2-F426-4657-B307-BDDD5A886D43}" type="presParOf" srcId="{1D7ACF57-D16F-48F6-A461-2FC968FFC922}" destId="{7B161A59-4361-4C3D-A994-3B475FF33D5E}" srcOrd="5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0E2E28-7506-4C12-ABDF-2BC90132BB79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A4D4D9-6819-4B99-A299-0018CD3B66FC}">
      <dgm:prSet phldrT="[Текст]"/>
      <dgm:spPr/>
      <dgm:t>
        <a:bodyPr/>
        <a:lstStyle/>
        <a:p>
          <a:r>
            <a:rPr lang="ru-RU" dirty="0" smtClean="0"/>
            <a:t>Механизм развития клинической смерти</a:t>
          </a:r>
          <a:endParaRPr lang="ru-RU" dirty="0"/>
        </a:p>
      </dgm:t>
    </dgm:pt>
    <dgm:pt modelId="{1FAA4CAE-72A8-4794-8DD1-03B65F3D24C6}" type="parTrans" cxnId="{B23B7558-1323-4C2C-B704-43775EDB8CB5}">
      <dgm:prSet/>
      <dgm:spPr/>
      <dgm:t>
        <a:bodyPr/>
        <a:lstStyle/>
        <a:p>
          <a:endParaRPr lang="ru-RU"/>
        </a:p>
      </dgm:t>
    </dgm:pt>
    <dgm:pt modelId="{8717F2FD-803E-4B8E-9025-2BF70EA0615C}" type="sibTrans" cxnId="{B23B7558-1323-4C2C-B704-43775EDB8CB5}">
      <dgm:prSet/>
      <dgm:spPr/>
      <dgm:t>
        <a:bodyPr/>
        <a:lstStyle/>
        <a:p>
          <a:endParaRPr lang="ru-RU"/>
        </a:p>
      </dgm:t>
    </dgm:pt>
    <dgm:pt modelId="{B42891EB-48D2-48FA-A364-573685CBE5ED}">
      <dgm:prSet phldrT="[Текст]" custT="1"/>
      <dgm:spPr/>
      <dgm:t>
        <a:bodyPr/>
        <a:lstStyle/>
        <a:p>
          <a:r>
            <a:rPr lang="ru-RU" sz="3200" dirty="0" smtClean="0"/>
            <a:t>Прекращение сердечной деятельности</a:t>
          </a:r>
          <a:endParaRPr lang="ru-RU" sz="3200" dirty="0"/>
        </a:p>
      </dgm:t>
    </dgm:pt>
    <dgm:pt modelId="{D8B8449E-5B18-4150-BE8A-FE04BE348F17}" type="parTrans" cxnId="{7191FFA8-6EE4-438C-A1F8-AF277F9B84E0}">
      <dgm:prSet/>
      <dgm:spPr/>
      <dgm:t>
        <a:bodyPr/>
        <a:lstStyle/>
        <a:p>
          <a:endParaRPr lang="ru-RU"/>
        </a:p>
      </dgm:t>
    </dgm:pt>
    <dgm:pt modelId="{5B9FAFA3-E529-4222-865B-0C798E2B3BA0}" type="sibTrans" cxnId="{7191FFA8-6EE4-438C-A1F8-AF277F9B84E0}">
      <dgm:prSet/>
      <dgm:spPr/>
      <dgm:t>
        <a:bodyPr/>
        <a:lstStyle/>
        <a:p>
          <a:endParaRPr lang="ru-RU"/>
        </a:p>
      </dgm:t>
    </dgm:pt>
    <dgm:pt modelId="{2261FAB8-BFE8-486C-8BC6-7AEC00368952}">
      <dgm:prSet phldrT="[Текст]"/>
      <dgm:spPr/>
      <dgm:t>
        <a:bodyPr/>
        <a:lstStyle/>
        <a:p>
          <a:r>
            <a:rPr lang="ru-RU" dirty="0" smtClean="0"/>
            <a:t>Фибрилляция желудочков</a:t>
          </a:r>
          <a:endParaRPr lang="ru-RU" dirty="0"/>
        </a:p>
      </dgm:t>
    </dgm:pt>
    <dgm:pt modelId="{A4D16182-E2DF-44EE-AFC4-59986F15C9B0}" type="parTrans" cxnId="{950EC363-90E2-4F78-BEB9-FDA7776AE5D5}">
      <dgm:prSet/>
      <dgm:spPr/>
      <dgm:t>
        <a:bodyPr/>
        <a:lstStyle/>
        <a:p>
          <a:endParaRPr lang="ru-RU"/>
        </a:p>
      </dgm:t>
    </dgm:pt>
    <dgm:pt modelId="{4CA39AD1-DA05-4761-92EC-E028E932EA3C}" type="sibTrans" cxnId="{950EC363-90E2-4F78-BEB9-FDA7776AE5D5}">
      <dgm:prSet/>
      <dgm:spPr/>
      <dgm:t>
        <a:bodyPr/>
        <a:lstStyle/>
        <a:p>
          <a:endParaRPr lang="ru-RU"/>
        </a:p>
      </dgm:t>
    </dgm:pt>
    <dgm:pt modelId="{E44783D5-EE8A-42B5-883F-BC4AD97E4DA2}">
      <dgm:prSet phldrT="[Текст]"/>
      <dgm:spPr/>
      <dgm:t>
        <a:bodyPr/>
        <a:lstStyle/>
        <a:p>
          <a:r>
            <a:rPr lang="ru-RU" dirty="0" smtClean="0"/>
            <a:t>Асистолия </a:t>
          </a:r>
          <a:endParaRPr lang="ru-RU" dirty="0"/>
        </a:p>
      </dgm:t>
    </dgm:pt>
    <dgm:pt modelId="{1D4CB3C4-3B74-46E6-9F3E-BDCA68AF92C7}" type="parTrans" cxnId="{F8057736-82A8-408D-832F-EAE7F0190984}">
      <dgm:prSet/>
      <dgm:spPr/>
      <dgm:t>
        <a:bodyPr/>
        <a:lstStyle/>
        <a:p>
          <a:endParaRPr lang="ru-RU"/>
        </a:p>
      </dgm:t>
    </dgm:pt>
    <dgm:pt modelId="{1420EA5E-E57A-4767-868D-D13FFC1C0ACA}" type="sibTrans" cxnId="{F8057736-82A8-408D-832F-EAE7F0190984}">
      <dgm:prSet/>
      <dgm:spPr/>
      <dgm:t>
        <a:bodyPr/>
        <a:lstStyle/>
        <a:p>
          <a:endParaRPr lang="ru-RU"/>
        </a:p>
      </dgm:t>
    </dgm:pt>
    <dgm:pt modelId="{085ACAA1-73DF-4E43-9EB9-7A86C4307DED}">
      <dgm:prSet phldrT="[Текст]"/>
      <dgm:spPr/>
      <dgm:t>
        <a:bodyPr/>
        <a:lstStyle/>
        <a:p>
          <a:r>
            <a:rPr lang="ru-RU" dirty="0" smtClean="0"/>
            <a:t>Прекращение дыхания</a:t>
          </a:r>
          <a:endParaRPr lang="ru-RU" dirty="0"/>
        </a:p>
      </dgm:t>
    </dgm:pt>
    <dgm:pt modelId="{E1E33640-82AC-49D7-BC3D-AF35B5141C03}" type="parTrans" cxnId="{A6C1781B-20ED-4FFE-A104-222F45DB2771}">
      <dgm:prSet/>
      <dgm:spPr/>
      <dgm:t>
        <a:bodyPr/>
        <a:lstStyle/>
        <a:p>
          <a:endParaRPr lang="ru-RU"/>
        </a:p>
      </dgm:t>
    </dgm:pt>
    <dgm:pt modelId="{312F0585-A366-4B6B-AAA0-8023AA46D921}" type="sibTrans" cxnId="{A6C1781B-20ED-4FFE-A104-222F45DB2771}">
      <dgm:prSet/>
      <dgm:spPr/>
      <dgm:t>
        <a:bodyPr/>
        <a:lstStyle/>
        <a:p>
          <a:endParaRPr lang="ru-RU"/>
        </a:p>
      </dgm:t>
    </dgm:pt>
    <dgm:pt modelId="{3C6735E5-9F8E-41AB-B140-C29E548268F3}">
      <dgm:prSet/>
      <dgm:spPr/>
      <dgm:t>
        <a:bodyPr/>
        <a:lstStyle/>
        <a:p>
          <a:r>
            <a:rPr lang="ru-RU" dirty="0" err="1" smtClean="0"/>
            <a:t>Электро</a:t>
          </a:r>
          <a:r>
            <a:rPr lang="ru-RU" dirty="0" smtClean="0"/>
            <a:t> –</a:t>
          </a:r>
        </a:p>
        <a:p>
          <a:r>
            <a:rPr lang="ru-RU" dirty="0" smtClean="0"/>
            <a:t>механическая диссоциация</a:t>
          </a:r>
          <a:endParaRPr lang="ru-RU" dirty="0"/>
        </a:p>
      </dgm:t>
    </dgm:pt>
    <dgm:pt modelId="{E0313FA7-6ED0-40CF-AF57-F737AD517081}" type="parTrans" cxnId="{FD78CD44-3C11-4B13-A62B-6147C30D3055}">
      <dgm:prSet/>
      <dgm:spPr/>
      <dgm:t>
        <a:bodyPr/>
        <a:lstStyle/>
        <a:p>
          <a:endParaRPr lang="ru-RU"/>
        </a:p>
      </dgm:t>
    </dgm:pt>
    <dgm:pt modelId="{DDAFA250-674D-4CEB-AFC3-562FDA4F8915}" type="sibTrans" cxnId="{FD78CD44-3C11-4B13-A62B-6147C30D3055}">
      <dgm:prSet/>
      <dgm:spPr/>
      <dgm:t>
        <a:bodyPr/>
        <a:lstStyle/>
        <a:p>
          <a:endParaRPr lang="ru-RU"/>
        </a:p>
      </dgm:t>
    </dgm:pt>
    <dgm:pt modelId="{CE853F95-AC97-4C0A-B8FF-99823E6DB850}" type="pres">
      <dgm:prSet presAssocID="{2E0E2E28-7506-4C12-ABDF-2BC90132BB7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A35E1BB-6936-4477-8EF8-88481FE460FC}" type="pres">
      <dgm:prSet presAssocID="{1EA4D4D9-6819-4B99-A299-0018CD3B66FC}" presName="vertOne" presStyleCnt="0"/>
      <dgm:spPr/>
    </dgm:pt>
    <dgm:pt modelId="{978A8DC2-6D60-423A-9718-2BE9AF6F7575}" type="pres">
      <dgm:prSet presAssocID="{1EA4D4D9-6819-4B99-A299-0018CD3B66FC}" presName="txOne" presStyleLbl="node0" presStyleIdx="0" presStyleCnt="1" custScaleY="68809" custLinFactNeighborX="-385" custLinFactNeighborY="-205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0C2044-3915-404E-904C-D830BD31ABF8}" type="pres">
      <dgm:prSet presAssocID="{1EA4D4D9-6819-4B99-A299-0018CD3B66FC}" presName="parTransOne" presStyleCnt="0"/>
      <dgm:spPr/>
    </dgm:pt>
    <dgm:pt modelId="{FDCCD2F1-13EC-47E0-8118-8585F925659E}" type="pres">
      <dgm:prSet presAssocID="{1EA4D4D9-6819-4B99-A299-0018CD3B66FC}" presName="horzOne" presStyleCnt="0"/>
      <dgm:spPr/>
    </dgm:pt>
    <dgm:pt modelId="{57368D34-A3FC-4005-A057-0B30330EA282}" type="pres">
      <dgm:prSet presAssocID="{B42891EB-48D2-48FA-A364-573685CBE5ED}" presName="vertTwo" presStyleCnt="0"/>
      <dgm:spPr/>
    </dgm:pt>
    <dgm:pt modelId="{5433D72F-DA7E-45AF-8A27-59122F79EF9B}" type="pres">
      <dgm:prSet presAssocID="{B42891EB-48D2-48FA-A364-573685CBE5E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C9958A-F3B9-4C87-B6AE-1F27C3144BEC}" type="pres">
      <dgm:prSet presAssocID="{B42891EB-48D2-48FA-A364-573685CBE5ED}" presName="parTransTwo" presStyleCnt="0"/>
      <dgm:spPr/>
    </dgm:pt>
    <dgm:pt modelId="{9DEE52F1-6D85-493A-A1FF-A3E57E96B53C}" type="pres">
      <dgm:prSet presAssocID="{B42891EB-48D2-48FA-A364-573685CBE5ED}" presName="horzTwo" presStyleCnt="0"/>
      <dgm:spPr/>
    </dgm:pt>
    <dgm:pt modelId="{69E7B996-6FA5-4CFA-AF3D-0F7311F8E885}" type="pres">
      <dgm:prSet presAssocID="{2261FAB8-BFE8-486C-8BC6-7AEC00368952}" presName="vertThree" presStyleCnt="0"/>
      <dgm:spPr/>
    </dgm:pt>
    <dgm:pt modelId="{8F0D9ED0-0365-44DE-BA85-7619EC799D29}" type="pres">
      <dgm:prSet presAssocID="{2261FAB8-BFE8-486C-8BC6-7AEC00368952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6B09F5-8991-46E0-BF7D-B16FC237BE4C}" type="pres">
      <dgm:prSet presAssocID="{2261FAB8-BFE8-486C-8BC6-7AEC00368952}" presName="horzThree" presStyleCnt="0"/>
      <dgm:spPr/>
    </dgm:pt>
    <dgm:pt modelId="{3932F5F5-DEB1-4101-AFAE-72AF58F77972}" type="pres">
      <dgm:prSet presAssocID="{4CA39AD1-DA05-4761-92EC-E028E932EA3C}" presName="sibSpaceThree" presStyleCnt="0"/>
      <dgm:spPr/>
    </dgm:pt>
    <dgm:pt modelId="{B91261AD-A5C7-4052-B08F-2E90692E0FDF}" type="pres">
      <dgm:prSet presAssocID="{E44783D5-EE8A-42B5-883F-BC4AD97E4DA2}" presName="vertThree" presStyleCnt="0"/>
      <dgm:spPr/>
    </dgm:pt>
    <dgm:pt modelId="{9465B4DB-BF72-4376-A1BC-82A981D29C20}" type="pres">
      <dgm:prSet presAssocID="{E44783D5-EE8A-42B5-883F-BC4AD97E4DA2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87D124-24DD-4CC1-864A-035E8DCCF24E}" type="pres">
      <dgm:prSet presAssocID="{E44783D5-EE8A-42B5-883F-BC4AD97E4DA2}" presName="horzThree" presStyleCnt="0"/>
      <dgm:spPr/>
    </dgm:pt>
    <dgm:pt modelId="{FCD1604A-EDC1-4C4F-90DD-746769714658}" type="pres">
      <dgm:prSet presAssocID="{1420EA5E-E57A-4767-868D-D13FFC1C0ACA}" presName="sibSpaceThree" presStyleCnt="0"/>
      <dgm:spPr/>
    </dgm:pt>
    <dgm:pt modelId="{F82001DD-E92E-41CF-81BC-35E80FA0203E}" type="pres">
      <dgm:prSet presAssocID="{3C6735E5-9F8E-41AB-B140-C29E548268F3}" presName="vertThree" presStyleCnt="0"/>
      <dgm:spPr/>
    </dgm:pt>
    <dgm:pt modelId="{D27B4903-4FFA-482A-B0D4-420FE020E27A}" type="pres">
      <dgm:prSet presAssocID="{3C6735E5-9F8E-41AB-B140-C29E548268F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6B7794-92C1-481B-86BA-B9731FD3F214}" type="pres">
      <dgm:prSet presAssocID="{3C6735E5-9F8E-41AB-B140-C29E548268F3}" presName="horzThree" presStyleCnt="0"/>
      <dgm:spPr/>
    </dgm:pt>
    <dgm:pt modelId="{C46A3D0F-EE98-408C-8DFE-950A84553EDB}" type="pres">
      <dgm:prSet presAssocID="{5B9FAFA3-E529-4222-865B-0C798E2B3BA0}" presName="sibSpaceTwo" presStyleCnt="0"/>
      <dgm:spPr/>
    </dgm:pt>
    <dgm:pt modelId="{02240EDD-CBEB-4483-8780-E5FC4D6D44CF}" type="pres">
      <dgm:prSet presAssocID="{085ACAA1-73DF-4E43-9EB9-7A86C4307DED}" presName="vertTwo" presStyleCnt="0"/>
      <dgm:spPr/>
    </dgm:pt>
    <dgm:pt modelId="{826ED687-7262-41FA-B18B-A9F385D05421}" type="pres">
      <dgm:prSet presAssocID="{085ACAA1-73DF-4E43-9EB9-7A86C4307DE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F30A88-1E4D-4482-9C4E-080A5D0095C6}" type="pres">
      <dgm:prSet presAssocID="{085ACAA1-73DF-4E43-9EB9-7A86C4307DED}" presName="horzTwo" presStyleCnt="0"/>
      <dgm:spPr/>
    </dgm:pt>
  </dgm:ptLst>
  <dgm:cxnLst>
    <dgm:cxn modelId="{B23B7558-1323-4C2C-B704-43775EDB8CB5}" srcId="{2E0E2E28-7506-4C12-ABDF-2BC90132BB79}" destId="{1EA4D4D9-6819-4B99-A299-0018CD3B66FC}" srcOrd="0" destOrd="0" parTransId="{1FAA4CAE-72A8-4794-8DD1-03B65F3D24C6}" sibTransId="{8717F2FD-803E-4B8E-9025-2BF70EA0615C}"/>
    <dgm:cxn modelId="{7191FFA8-6EE4-438C-A1F8-AF277F9B84E0}" srcId="{1EA4D4D9-6819-4B99-A299-0018CD3B66FC}" destId="{B42891EB-48D2-48FA-A364-573685CBE5ED}" srcOrd="0" destOrd="0" parTransId="{D8B8449E-5B18-4150-BE8A-FE04BE348F17}" sibTransId="{5B9FAFA3-E529-4222-865B-0C798E2B3BA0}"/>
    <dgm:cxn modelId="{FD78CD44-3C11-4B13-A62B-6147C30D3055}" srcId="{B42891EB-48D2-48FA-A364-573685CBE5ED}" destId="{3C6735E5-9F8E-41AB-B140-C29E548268F3}" srcOrd="2" destOrd="0" parTransId="{E0313FA7-6ED0-40CF-AF57-F737AD517081}" sibTransId="{DDAFA250-674D-4CEB-AFC3-562FDA4F8915}"/>
    <dgm:cxn modelId="{7A76B660-5913-4743-8DED-9543D41C9B50}" type="presOf" srcId="{3C6735E5-9F8E-41AB-B140-C29E548268F3}" destId="{D27B4903-4FFA-482A-B0D4-420FE020E27A}" srcOrd="0" destOrd="0" presId="urn:microsoft.com/office/officeart/2005/8/layout/hierarchy4"/>
    <dgm:cxn modelId="{05933EBD-873C-4088-8709-6FDE4F40CF52}" type="presOf" srcId="{E44783D5-EE8A-42B5-883F-BC4AD97E4DA2}" destId="{9465B4DB-BF72-4376-A1BC-82A981D29C20}" srcOrd="0" destOrd="0" presId="urn:microsoft.com/office/officeart/2005/8/layout/hierarchy4"/>
    <dgm:cxn modelId="{950EC363-90E2-4F78-BEB9-FDA7776AE5D5}" srcId="{B42891EB-48D2-48FA-A364-573685CBE5ED}" destId="{2261FAB8-BFE8-486C-8BC6-7AEC00368952}" srcOrd="0" destOrd="0" parTransId="{A4D16182-E2DF-44EE-AFC4-59986F15C9B0}" sibTransId="{4CA39AD1-DA05-4761-92EC-E028E932EA3C}"/>
    <dgm:cxn modelId="{F8057736-82A8-408D-832F-EAE7F0190984}" srcId="{B42891EB-48D2-48FA-A364-573685CBE5ED}" destId="{E44783D5-EE8A-42B5-883F-BC4AD97E4DA2}" srcOrd="1" destOrd="0" parTransId="{1D4CB3C4-3B74-46E6-9F3E-BDCA68AF92C7}" sibTransId="{1420EA5E-E57A-4767-868D-D13FFC1C0ACA}"/>
    <dgm:cxn modelId="{A6C1781B-20ED-4FFE-A104-222F45DB2771}" srcId="{1EA4D4D9-6819-4B99-A299-0018CD3B66FC}" destId="{085ACAA1-73DF-4E43-9EB9-7A86C4307DED}" srcOrd="1" destOrd="0" parTransId="{E1E33640-82AC-49D7-BC3D-AF35B5141C03}" sibTransId="{312F0585-A366-4B6B-AAA0-8023AA46D921}"/>
    <dgm:cxn modelId="{83BF7F6D-AF5F-48BF-B571-C227C167B08B}" type="presOf" srcId="{B42891EB-48D2-48FA-A364-573685CBE5ED}" destId="{5433D72F-DA7E-45AF-8A27-59122F79EF9B}" srcOrd="0" destOrd="0" presId="urn:microsoft.com/office/officeart/2005/8/layout/hierarchy4"/>
    <dgm:cxn modelId="{C028BEC6-C9D6-4EE5-9DDB-9B603372CC8F}" type="presOf" srcId="{1EA4D4D9-6819-4B99-A299-0018CD3B66FC}" destId="{978A8DC2-6D60-423A-9718-2BE9AF6F7575}" srcOrd="0" destOrd="0" presId="urn:microsoft.com/office/officeart/2005/8/layout/hierarchy4"/>
    <dgm:cxn modelId="{45633B79-4B18-41BA-A859-347FACD71AE5}" type="presOf" srcId="{085ACAA1-73DF-4E43-9EB9-7A86C4307DED}" destId="{826ED687-7262-41FA-B18B-A9F385D05421}" srcOrd="0" destOrd="0" presId="urn:microsoft.com/office/officeart/2005/8/layout/hierarchy4"/>
    <dgm:cxn modelId="{B9213BE8-687A-4F2F-BAB2-0ABCAAB53E72}" type="presOf" srcId="{2261FAB8-BFE8-486C-8BC6-7AEC00368952}" destId="{8F0D9ED0-0365-44DE-BA85-7619EC799D29}" srcOrd="0" destOrd="0" presId="urn:microsoft.com/office/officeart/2005/8/layout/hierarchy4"/>
    <dgm:cxn modelId="{75CEB048-57F8-4F0B-8ECB-1A05BCE6B067}" type="presOf" srcId="{2E0E2E28-7506-4C12-ABDF-2BC90132BB79}" destId="{CE853F95-AC97-4C0A-B8FF-99823E6DB850}" srcOrd="0" destOrd="0" presId="urn:microsoft.com/office/officeart/2005/8/layout/hierarchy4"/>
    <dgm:cxn modelId="{6E584016-DC9B-4E71-B1E5-BD76536A1CD7}" type="presParOf" srcId="{CE853F95-AC97-4C0A-B8FF-99823E6DB850}" destId="{0A35E1BB-6936-4477-8EF8-88481FE460FC}" srcOrd="0" destOrd="0" presId="urn:microsoft.com/office/officeart/2005/8/layout/hierarchy4"/>
    <dgm:cxn modelId="{3AD1B1E7-5088-45F2-9230-FB7B148146D1}" type="presParOf" srcId="{0A35E1BB-6936-4477-8EF8-88481FE460FC}" destId="{978A8DC2-6D60-423A-9718-2BE9AF6F7575}" srcOrd="0" destOrd="0" presId="urn:microsoft.com/office/officeart/2005/8/layout/hierarchy4"/>
    <dgm:cxn modelId="{E4203EBD-369B-4BAD-871A-304A56DA6B1A}" type="presParOf" srcId="{0A35E1BB-6936-4477-8EF8-88481FE460FC}" destId="{520C2044-3915-404E-904C-D830BD31ABF8}" srcOrd="1" destOrd="0" presId="urn:microsoft.com/office/officeart/2005/8/layout/hierarchy4"/>
    <dgm:cxn modelId="{7E1D1B7F-2948-4A59-8871-550DFD7CA2C7}" type="presParOf" srcId="{0A35E1BB-6936-4477-8EF8-88481FE460FC}" destId="{FDCCD2F1-13EC-47E0-8118-8585F925659E}" srcOrd="2" destOrd="0" presId="urn:microsoft.com/office/officeart/2005/8/layout/hierarchy4"/>
    <dgm:cxn modelId="{880B6BAC-ACC5-43DB-A2FD-21CD616D2767}" type="presParOf" srcId="{FDCCD2F1-13EC-47E0-8118-8585F925659E}" destId="{57368D34-A3FC-4005-A057-0B30330EA282}" srcOrd="0" destOrd="0" presId="urn:microsoft.com/office/officeart/2005/8/layout/hierarchy4"/>
    <dgm:cxn modelId="{FF796B01-BA16-4F4C-9D36-8CFD5C81FEB4}" type="presParOf" srcId="{57368D34-A3FC-4005-A057-0B30330EA282}" destId="{5433D72F-DA7E-45AF-8A27-59122F79EF9B}" srcOrd="0" destOrd="0" presId="urn:microsoft.com/office/officeart/2005/8/layout/hierarchy4"/>
    <dgm:cxn modelId="{C2F89AA7-C7C0-4389-9729-2248543B1970}" type="presParOf" srcId="{57368D34-A3FC-4005-A057-0B30330EA282}" destId="{91C9958A-F3B9-4C87-B6AE-1F27C3144BEC}" srcOrd="1" destOrd="0" presId="urn:microsoft.com/office/officeart/2005/8/layout/hierarchy4"/>
    <dgm:cxn modelId="{D1E94544-6723-4781-888E-7CB33C1921F0}" type="presParOf" srcId="{57368D34-A3FC-4005-A057-0B30330EA282}" destId="{9DEE52F1-6D85-493A-A1FF-A3E57E96B53C}" srcOrd="2" destOrd="0" presId="urn:microsoft.com/office/officeart/2005/8/layout/hierarchy4"/>
    <dgm:cxn modelId="{18B7B7B7-B055-46C5-9F5B-9DC6F8FD4A3E}" type="presParOf" srcId="{9DEE52F1-6D85-493A-A1FF-A3E57E96B53C}" destId="{69E7B996-6FA5-4CFA-AF3D-0F7311F8E885}" srcOrd="0" destOrd="0" presId="urn:microsoft.com/office/officeart/2005/8/layout/hierarchy4"/>
    <dgm:cxn modelId="{EC50561B-4FEE-415B-9FD2-F8D1452B91F4}" type="presParOf" srcId="{69E7B996-6FA5-4CFA-AF3D-0F7311F8E885}" destId="{8F0D9ED0-0365-44DE-BA85-7619EC799D29}" srcOrd="0" destOrd="0" presId="urn:microsoft.com/office/officeart/2005/8/layout/hierarchy4"/>
    <dgm:cxn modelId="{2CDDCF4F-13F1-4488-88E7-E9670D30D32C}" type="presParOf" srcId="{69E7B996-6FA5-4CFA-AF3D-0F7311F8E885}" destId="{816B09F5-8991-46E0-BF7D-B16FC237BE4C}" srcOrd="1" destOrd="0" presId="urn:microsoft.com/office/officeart/2005/8/layout/hierarchy4"/>
    <dgm:cxn modelId="{AC6A5C4D-D97F-4216-AD79-C9324E3B8E53}" type="presParOf" srcId="{9DEE52F1-6D85-493A-A1FF-A3E57E96B53C}" destId="{3932F5F5-DEB1-4101-AFAE-72AF58F77972}" srcOrd="1" destOrd="0" presId="urn:microsoft.com/office/officeart/2005/8/layout/hierarchy4"/>
    <dgm:cxn modelId="{EA08A6D6-DE48-4D7C-8A54-0143A6104C68}" type="presParOf" srcId="{9DEE52F1-6D85-493A-A1FF-A3E57E96B53C}" destId="{B91261AD-A5C7-4052-B08F-2E90692E0FDF}" srcOrd="2" destOrd="0" presId="urn:microsoft.com/office/officeart/2005/8/layout/hierarchy4"/>
    <dgm:cxn modelId="{EA6671D6-CA8E-489F-B204-7A8302C29DAE}" type="presParOf" srcId="{B91261AD-A5C7-4052-B08F-2E90692E0FDF}" destId="{9465B4DB-BF72-4376-A1BC-82A981D29C20}" srcOrd="0" destOrd="0" presId="urn:microsoft.com/office/officeart/2005/8/layout/hierarchy4"/>
    <dgm:cxn modelId="{688D4A40-CE48-4708-B9A6-30CF83660A86}" type="presParOf" srcId="{B91261AD-A5C7-4052-B08F-2E90692E0FDF}" destId="{1387D124-24DD-4CC1-864A-035E8DCCF24E}" srcOrd="1" destOrd="0" presId="urn:microsoft.com/office/officeart/2005/8/layout/hierarchy4"/>
    <dgm:cxn modelId="{0FAC69C7-58B8-44CD-A27A-81454A676D0D}" type="presParOf" srcId="{9DEE52F1-6D85-493A-A1FF-A3E57E96B53C}" destId="{FCD1604A-EDC1-4C4F-90DD-746769714658}" srcOrd="3" destOrd="0" presId="urn:microsoft.com/office/officeart/2005/8/layout/hierarchy4"/>
    <dgm:cxn modelId="{1409FD0C-E62A-4DBA-A4A4-DF133BE5C7B2}" type="presParOf" srcId="{9DEE52F1-6D85-493A-A1FF-A3E57E96B53C}" destId="{F82001DD-E92E-41CF-81BC-35E80FA0203E}" srcOrd="4" destOrd="0" presId="urn:microsoft.com/office/officeart/2005/8/layout/hierarchy4"/>
    <dgm:cxn modelId="{D9CD6F40-CD49-4860-9AC6-4B3F9F4A6C26}" type="presParOf" srcId="{F82001DD-E92E-41CF-81BC-35E80FA0203E}" destId="{D27B4903-4FFA-482A-B0D4-420FE020E27A}" srcOrd="0" destOrd="0" presId="urn:microsoft.com/office/officeart/2005/8/layout/hierarchy4"/>
    <dgm:cxn modelId="{5CD6A480-0C2E-4DDD-820E-A277A50B0554}" type="presParOf" srcId="{F82001DD-E92E-41CF-81BC-35E80FA0203E}" destId="{C46B7794-92C1-481B-86BA-B9731FD3F214}" srcOrd="1" destOrd="0" presId="urn:microsoft.com/office/officeart/2005/8/layout/hierarchy4"/>
    <dgm:cxn modelId="{129D4121-EC5F-4EC6-BD32-2E4E84982BA4}" type="presParOf" srcId="{FDCCD2F1-13EC-47E0-8118-8585F925659E}" destId="{C46A3D0F-EE98-408C-8DFE-950A84553EDB}" srcOrd="1" destOrd="0" presId="urn:microsoft.com/office/officeart/2005/8/layout/hierarchy4"/>
    <dgm:cxn modelId="{AFFF7CAE-8684-4D2D-9576-E3018E77A71F}" type="presParOf" srcId="{FDCCD2F1-13EC-47E0-8118-8585F925659E}" destId="{02240EDD-CBEB-4483-8780-E5FC4D6D44CF}" srcOrd="2" destOrd="0" presId="urn:microsoft.com/office/officeart/2005/8/layout/hierarchy4"/>
    <dgm:cxn modelId="{A26F9C6B-4618-4C95-AAFE-B7ECAC329089}" type="presParOf" srcId="{02240EDD-CBEB-4483-8780-E5FC4D6D44CF}" destId="{826ED687-7262-41FA-B18B-A9F385D05421}" srcOrd="0" destOrd="0" presId="urn:microsoft.com/office/officeart/2005/8/layout/hierarchy4"/>
    <dgm:cxn modelId="{86A00155-722B-4D0C-BB43-0516EBC812EF}" type="presParOf" srcId="{02240EDD-CBEB-4483-8780-E5FC4D6D44CF}" destId="{ACF30A88-1E4D-4482-9C4E-080A5D0095C6}" srcOrd="1" destOrd="0" presId="urn:microsoft.com/office/officeart/2005/8/layout/hierarchy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E30B8A-85E6-4191-B04D-C0714FC9122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8694D2-43DE-45A2-BD3B-E3CE01C8B8C6}">
      <dgm:prSet phldrT="[Текст]"/>
      <dgm:spPr/>
      <dgm:t>
        <a:bodyPr/>
        <a:lstStyle/>
        <a:p>
          <a:r>
            <a:rPr lang="ru-RU" dirty="0" smtClean="0"/>
            <a:t>Потеря сознания</a:t>
          </a:r>
          <a:endParaRPr lang="ru-RU" dirty="0"/>
        </a:p>
      </dgm:t>
    </dgm:pt>
    <dgm:pt modelId="{D43AA0AF-C058-4BCF-B397-84EFCF550464}" type="parTrans" cxnId="{C3867952-2EB7-476B-A1F6-FF177EB97D7C}">
      <dgm:prSet/>
      <dgm:spPr/>
      <dgm:t>
        <a:bodyPr/>
        <a:lstStyle/>
        <a:p>
          <a:endParaRPr lang="ru-RU"/>
        </a:p>
      </dgm:t>
    </dgm:pt>
    <dgm:pt modelId="{27959D56-3AFF-49D2-82B6-5DBD484D4020}" type="sibTrans" cxnId="{C3867952-2EB7-476B-A1F6-FF177EB97D7C}">
      <dgm:prSet/>
      <dgm:spPr/>
      <dgm:t>
        <a:bodyPr/>
        <a:lstStyle/>
        <a:p>
          <a:endParaRPr lang="ru-RU"/>
        </a:p>
      </dgm:t>
    </dgm:pt>
    <dgm:pt modelId="{A27E62E3-8AED-426A-8E91-4C89B04C1B9B}">
      <dgm:prSet phldrT="[Текст]"/>
      <dgm:spPr/>
      <dgm:t>
        <a:bodyPr/>
        <a:lstStyle/>
        <a:p>
          <a:r>
            <a:rPr lang="ru-RU" dirty="0" smtClean="0"/>
            <a:t>Однократное </a:t>
          </a:r>
          <a:r>
            <a:rPr lang="ru-RU" dirty="0" err="1" smtClean="0"/>
            <a:t>тоничекое</a:t>
          </a:r>
          <a:r>
            <a:rPr lang="ru-RU" dirty="0" smtClean="0"/>
            <a:t> сокращение скелетных мышц</a:t>
          </a:r>
          <a:endParaRPr lang="ru-RU" dirty="0"/>
        </a:p>
      </dgm:t>
    </dgm:pt>
    <dgm:pt modelId="{9503AC2F-058D-432D-9381-CE3A5D3B5C77}" type="parTrans" cxnId="{7510F3BC-1C88-4EE4-BB70-08B7CBFCE0A3}">
      <dgm:prSet/>
      <dgm:spPr/>
      <dgm:t>
        <a:bodyPr/>
        <a:lstStyle/>
        <a:p>
          <a:endParaRPr lang="ru-RU"/>
        </a:p>
      </dgm:t>
    </dgm:pt>
    <dgm:pt modelId="{CBF28284-2C23-4017-A910-1F7524BBBB4D}" type="sibTrans" cxnId="{7510F3BC-1C88-4EE4-BB70-08B7CBFCE0A3}">
      <dgm:prSet/>
      <dgm:spPr/>
      <dgm:t>
        <a:bodyPr/>
        <a:lstStyle/>
        <a:p>
          <a:endParaRPr lang="ru-RU"/>
        </a:p>
      </dgm:t>
    </dgm:pt>
    <dgm:pt modelId="{42E67E75-C63D-4515-914F-93568F776899}">
      <dgm:prSet phldrT="[Текст]"/>
      <dgm:spPr/>
      <dgm:t>
        <a:bodyPr/>
        <a:lstStyle/>
        <a:p>
          <a:r>
            <a:rPr lang="ru-RU" dirty="0" smtClean="0"/>
            <a:t>Нарушение или остановка дыхания</a:t>
          </a:r>
          <a:endParaRPr lang="ru-RU" dirty="0"/>
        </a:p>
      </dgm:t>
    </dgm:pt>
    <dgm:pt modelId="{58748412-8577-4995-9E6A-277D03023139}" type="parTrans" cxnId="{9922CC3A-13B2-4006-AE44-B92006EEF435}">
      <dgm:prSet/>
      <dgm:spPr/>
      <dgm:t>
        <a:bodyPr/>
        <a:lstStyle/>
        <a:p>
          <a:endParaRPr lang="ru-RU"/>
        </a:p>
      </dgm:t>
    </dgm:pt>
    <dgm:pt modelId="{560DAD76-3A13-4206-87F6-C3580655BAF3}" type="sibTrans" cxnId="{9922CC3A-13B2-4006-AE44-B92006EEF435}">
      <dgm:prSet/>
      <dgm:spPr/>
      <dgm:t>
        <a:bodyPr/>
        <a:lstStyle/>
        <a:p>
          <a:endParaRPr lang="ru-RU"/>
        </a:p>
      </dgm:t>
    </dgm:pt>
    <dgm:pt modelId="{B4CE74D4-0F6E-4628-84D8-61D80E240993}" type="pres">
      <dgm:prSet presAssocID="{74E30B8A-85E6-4191-B04D-C0714FC9122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C1239F-0C07-4DB4-B84C-DBDFED14A68D}" type="pres">
      <dgm:prSet presAssocID="{74E30B8A-85E6-4191-B04D-C0714FC9122D}" presName="dummyMaxCanvas" presStyleCnt="0">
        <dgm:presLayoutVars/>
      </dgm:prSet>
      <dgm:spPr/>
    </dgm:pt>
    <dgm:pt modelId="{E96CF781-FEFA-4BE2-8409-12617AD009E8}" type="pres">
      <dgm:prSet presAssocID="{74E30B8A-85E6-4191-B04D-C0714FC9122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BF1F2-EF1E-423A-8DC4-F573AC4A140B}" type="pres">
      <dgm:prSet presAssocID="{74E30B8A-85E6-4191-B04D-C0714FC9122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86EEA-12A4-46FA-9942-D3F1E8A80FED}" type="pres">
      <dgm:prSet presAssocID="{74E30B8A-85E6-4191-B04D-C0714FC9122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F2B9F-DAF1-41A4-A115-25ACC9E50135}" type="pres">
      <dgm:prSet presAssocID="{74E30B8A-85E6-4191-B04D-C0714FC9122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239CB-FA9F-4A43-875C-8F3D8D34E841}" type="pres">
      <dgm:prSet presAssocID="{74E30B8A-85E6-4191-B04D-C0714FC9122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0B6DA-0FC1-480A-8830-885CA8179D42}" type="pres">
      <dgm:prSet presAssocID="{74E30B8A-85E6-4191-B04D-C0714FC9122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9FF84-F8F6-42C5-AF2F-4E4C19020AA5}" type="pres">
      <dgm:prSet presAssocID="{74E30B8A-85E6-4191-B04D-C0714FC9122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D59BE-5CC3-40F5-9220-5968D07DE38B}" type="pres">
      <dgm:prSet presAssocID="{74E30B8A-85E6-4191-B04D-C0714FC9122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BAA0D3-AB4D-463B-9829-9F5AE73FBCC1}" type="presOf" srcId="{42E67E75-C63D-4515-914F-93568F776899}" destId="{776D59BE-5CC3-40F5-9220-5968D07DE38B}" srcOrd="1" destOrd="0" presId="urn:microsoft.com/office/officeart/2005/8/layout/vProcess5"/>
    <dgm:cxn modelId="{9922CC3A-13B2-4006-AE44-B92006EEF435}" srcId="{74E30B8A-85E6-4191-B04D-C0714FC9122D}" destId="{42E67E75-C63D-4515-914F-93568F776899}" srcOrd="2" destOrd="0" parTransId="{58748412-8577-4995-9E6A-277D03023139}" sibTransId="{560DAD76-3A13-4206-87F6-C3580655BAF3}"/>
    <dgm:cxn modelId="{E59EEBCC-6D9C-47EB-84BA-B2719EFE3C9F}" type="presOf" srcId="{F68694D2-43DE-45A2-BD3B-E3CE01C8B8C6}" destId="{E96CF781-FEFA-4BE2-8409-12617AD009E8}" srcOrd="0" destOrd="0" presId="urn:microsoft.com/office/officeart/2005/8/layout/vProcess5"/>
    <dgm:cxn modelId="{925147E2-CAA6-4957-8DA3-8198023A9F39}" type="presOf" srcId="{A27E62E3-8AED-426A-8E91-4C89B04C1B9B}" destId="{103BF1F2-EF1E-423A-8DC4-F573AC4A140B}" srcOrd="0" destOrd="0" presId="urn:microsoft.com/office/officeart/2005/8/layout/vProcess5"/>
    <dgm:cxn modelId="{7510F3BC-1C88-4EE4-BB70-08B7CBFCE0A3}" srcId="{74E30B8A-85E6-4191-B04D-C0714FC9122D}" destId="{A27E62E3-8AED-426A-8E91-4C89B04C1B9B}" srcOrd="1" destOrd="0" parTransId="{9503AC2F-058D-432D-9381-CE3A5D3B5C77}" sibTransId="{CBF28284-2C23-4017-A910-1F7524BBBB4D}"/>
    <dgm:cxn modelId="{E5C9272E-B8A4-438C-94C6-ACD2A4BEDF55}" type="presOf" srcId="{F68694D2-43DE-45A2-BD3B-E3CE01C8B8C6}" destId="{CE20B6DA-0FC1-480A-8830-885CA8179D42}" srcOrd="1" destOrd="0" presId="urn:microsoft.com/office/officeart/2005/8/layout/vProcess5"/>
    <dgm:cxn modelId="{92AE8AA4-C67C-4102-BDAD-91D84E87FC62}" type="presOf" srcId="{27959D56-3AFF-49D2-82B6-5DBD484D4020}" destId="{D6EF2B9F-DAF1-41A4-A115-25ACC9E50135}" srcOrd="0" destOrd="0" presId="urn:microsoft.com/office/officeart/2005/8/layout/vProcess5"/>
    <dgm:cxn modelId="{C3867952-2EB7-476B-A1F6-FF177EB97D7C}" srcId="{74E30B8A-85E6-4191-B04D-C0714FC9122D}" destId="{F68694D2-43DE-45A2-BD3B-E3CE01C8B8C6}" srcOrd="0" destOrd="0" parTransId="{D43AA0AF-C058-4BCF-B397-84EFCF550464}" sibTransId="{27959D56-3AFF-49D2-82B6-5DBD484D4020}"/>
    <dgm:cxn modelId="{CE4468CA-F891-41BE-AF52-DDC03170A7A8}" type="presOf" srcId="{A27E62E3-8AED-426A-8E91-4C89B04C1B9B}" destId="{8F79FF84-F8F6-42C5-AF2F-4E4C19020AA5}" srcOrd="1" destOrd="0" presId="urn:microsoft.com/office/officeart/2005/8/layout/vProcess5"/>
    <dgm:cxn modelId="{81F0893C-F262-4D4B-B0E4-B02F49409A5C}" type="presOf" srcId="{42E67E75-C63D-4515-914F-93568F776899}" destId="{98286EEA-12A4-46FA-9942-D3F1E8A80FED}" srcOrd="0" destOrd="0" presId="urn:microsoft.com/office/officeart/2005/8/layout/vProcess5"/>
    <dgm:cxn modelId="{02A2EC07-E7C1-46B7-8383-9E45743783D5}" type="presOf" srcId="{CBF28284-2C23-4017-A910-1F7524BBBB4D}" destId="{5D8239CB-FA9F-4A43-875C-8F3D8D34E841}" srcOrd="0" destOrd="0" presId="urn:microsoft.com/office/officeart/2005/8/layout/vProcess5"/>
    <dgm:cxn modelId="{03F35110-188D-43F1-B171-00669F0A212D}" type="presOf" srcId="{74E30B8A-85E6-4191-B04D-C0714FC9122D}" destId="{B4CE74D4-0F6E-4628-84D8-61D80E240993}" srcOrd="0" destOrd="0" presId="urn:microsoft.com/office/officeart/2005/8/layout/vProcess5"/>
    <dgm:cxn modelId="{B35A860C-380D-4DD9-9B90-3EB5C6BC9F19}" type="presParOf" srcId="{B4CE74D4-0F6E-4628-84D8-61D80E240993}" destId="{9CC1239F-0C07-4DB4-B84C-DBDFED14A68D}" srcOrd="0" destOrd="0" presId="urn:microsoft.com/office/officeart/2005/8/layout/vProcess5"/>
    <dgm:cxn modelId="{79B6DB3B-40F9-441C-B764-BB9797A41C92}" type="presParOf" srcId="{B4CE74D4-0F6E-4628-84D8-61D80E240993}" destId="{E96CF781-FEFA-4BE2-8409-12617AD009E8}" srcOrd="1" destOrd="0" presId="urn:microsoft.com/office/officeart/2005/8/layout/vProcess5"/>
    <dgm:cxn modelId="{82E795C5-E403-4073-BEC7-2F7BAA2C5871}" type="presParOf" srcId="{B4CE74D4-0F6E-4628-84D8-61D80E240993}" destId="{103BF1F2-EF1E-423A-8DC4-F573AC4A140B}" srcOrd="2" destOrd="0" presId="urn:microsoft.com/office/officeart/2005/8/layout/vProcess5"/>
    <dgm:cxn modelId="{721D755E-D26A-42EA-B942-A868F20CCA09}" type="presParOf" srcId="{B4CE74D4-0F6E-4628-84D8-61D80E240993}" destId="{98286EEA-12A4-46FA-9942-D3F1E8A80FED}" srcOrd="3" destOrd="0" presId="urn:microsoft.com/office/officeart/2005/8/layout/vProcess5"/>
    <dgm:cxn modelId="{34D324DF-43E9-4126-85FA-8623B3D6BD54}" type="presParOf" srcId="{B4CE74D4-0F6E-4628-84D8-61D80E240993}" destId="{D6EF2B9F-DAF1-41A4-A115-25ACC9E50135}" srcOrd="4" destOrd="0" presId="urn:microsoft.com/office/officeart/2005/8/layout/vProcess5"/>
    <dgm:cxn modelId="{CD06ABD4-59C6-4009-BDF3-6F2054CFDB34}" type="presParOf" srcId="{B4CE74D4-0F6E-4628-84D8-61D80E240993}" destId="{5D8239CB-FA9F-4A43-875C-8F3D8D34E841}" srcOrd="5" destOrd="0" presId="urn:microsoft.com/office/officeart/2005/8/layout/vProcess5"/>
    <dgm:cxn modelId="{0E217BA3-5221-493F-BDAD-525FAE443F99}" type="presParOf" srcId="{B4CE74D4-0F6E-4628-84D8-61D80E240993}" destId="{CE20B6DA-0FC1-480A-8830-885CA8179D42}" srcOrd="6" destOrd="0" presId="urn:microsoft.com/office/officeart/2005/8/layout/vProcess5"/>
    <dgm:cxn modelId="{7550CC5F-82DF-4D6E-BA32-FFA3A5553F5E}" type="presParOf" srcId="{B4CE74D4-0F6E-4628-84D8-61D80E240993}" destId="{8F79FF84-F8F6-42C5-AF2F-4E4C19020AA5}" srcOrd="7" destOrd="0" presId="urn:microsoft.com/office/officeart/2005/8/layout/vProcess5"/>
    <dgm:cxn modelId="{D71A5770-4AB5-4247-BC1F-39640B523741}" type="presParOf" srcId="{B4CE74D4-0F6E-4628-84D8-61D80E240993}" destId="{776D59BE-5CC3-40F5-9220-5968D07DE38B}" srcOrd="8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F8B1D9-0C2A-4842-81E0-8C2A126DA8C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9FB45D-B439-4C3F-B61B-F9C22CF06B32}">
      <dgm:prSet phldrT="[Текст]"/>
      <dgm:spPr/>
      <dgm:t>
        <a:bodyPr/>
        <a:lstStyle/>
        <a:p>
          <a:r>
            <a:rPr lang="ru-RU" dirty="0" smtClean="0"/>
            <a:t>Помрачнение сознания</a:t>
          </a:r>
          <a:endParaRPr lang="ru-RU" dirty="0"/>
        </a:p>
      </dgm:t>
    </dgm:pt>
    <dgm:pt modelId="{287CE281-CCD2-4A3F-9AD5-1AA952AE6D25}" type="parTrans" cxnId="{4F132B12-A2A2-42DB-8723-342798818574}">
      <dgm:prSet/>
      <dgm:spPr/>
      <dgm:t>
        <a:bodyPr/>
        <a:lstStyle/>
        <a:p>
          <a:endParaRPr lang="ru-RU"/>
        </a:p>
      </dgm:t>
    </dgm:pt>
    <dgm:pt modelId="{51562298-2F62-456D-9292-500D84737390}" type="sibTrans" cxnId="{4F132B12-A2A2-42DB-8723-342798818574}">
      <dgm:prSet/>
      <dgm:spPr/>
      <dgm:t>
        <a:bodyPr/>
        <a:lstStyle/>
        <a:p>
          <a:endParaRPr lang="ru-RU"/>
        </a:p>
      </dgm:t>
    </dgm:pt>
    <dgm:pt modelId="{631D8D23-3F42-4517-AA00-A0C5BB2C8154}">
      <dgm:prSet phldrT="[Текст]"/>
      <dgm:spPr/>
      <dgm:t>
        <a:bodyPr/>
        <a:lstStyle/>
        <a:p>
          <a:r>
            <a:rPr lang="ru-RU" dirty="0" smtClean="0"/>
            <a:t>Двигательное возбуждение со стоном, хрипом</a:t>
          </a:r>
          <a:endParaRPr lang="ru-RU" dirty="0"/>
        </a:p>
      </dgm:t>
    </dgm:pt>
    <dgm:pt modelId="{07A82E7F-D91F-4273-9C95-65DBE5A9C4E0}" type="parTrans" cxnId="{A3F7D807-28D2-469C-ADF9-80F3DAFEBCD7}">
      <dgm:prSet/>
      <dgm:spPr/>
      <dgm:t>
        <a:bodyPr/>
        <a:lstStyle/>
        <a:p>
          <a:endParaRPr lang="ru-RU"/>
        </a:p>
      </dgm:t>
    </dgm:pt>
    <dgm:pt modelId="{6884D8A8-E5FB-43D6-BA90-40B03F1D10F9}" type="sibTrans" cxnId="{A3F7D807-28D2-469C-ADF9-80F3DAFEBCD7}">
      <dgm:prSet/>
      <dgm:spPr/>
      <dgm:t>
        <a:bodyPr/>
        <a:lstStyle/>
        <a:p>
          <a:endParaRPr lang="ru-RU"/>
        </a:p>
      </dgm:t>
    </dgm:pt>
    <dgm:pt modelId="{AF0B7716-C991-4F24-A4F7-85B5DD202513}">
      <dgm:prSet phldrT="[Текст]"/>
      <dgm:spPr/>
      <dgm:t>
        <a:bodyPr/>
        <a:lstStyle/>
        <a:p>
          <a:r>
            <a:rPr lang="ru-RU" dirty="0" smtClean="0"/>
            <a:t>Нарушение и остановка дыхания</a:t>
          </a:r>
          <a:endParaRPr lang="ru-RU" dirty="0"/>
        </a:p>
      </dgm:t>
    </dgm:pt>
    <dgm:pt modelId="{B64B4821-B131-4791-8A3E-BA27B9988952}" type="parTrans" cxnId="{E22E1795-4C45-42FF-BB09-10987F91E9E6}">
      <dgm:prSet/>
      <dgm:spPr/>
      <dgm:t>
        <a:bodyPr/>
        <a:lstStyle/>
        <a:p>
          <a:endParaRPr lang="ru-RU"/>
        </a:p>
      </dgm:t>
    </dgm:pt>
    <dgm:pt modelId="{7D3E6874-B8EA-4108-88ED-1EF6E8E1EE91}" type="sibTrans" cxnId="{E22E1795-4C45-42FF-BB09-10987F91E9E6}">
      <dgm:prSet/>
      <dgm:spPr/>
      <dgm:t>
        <a:bodyPr/>
        <a:lstStyle/>
        <a:p>
          <a:endParaRPr lang="ru-RU"/>
        </a:p>
      </dgm:t>
    </dgm:pt>
    <dgm:pt modelId="{DF1C6059-D765-43E2-B7C6-12BAA1874E11}">
      <dgm:prSet/>
      <dgm:spPr/>
      <dgm:t>
        <a:bodyPr/>
        <a:lstStyle/>
        <a:p>
          <a:r>
            <a:rPr lang="ru-RU" dirty="0" err="1" smtClean="0"/>
            <a:t>Тонико</a:t>
          </a:r>
          <a:r>
            <a:rPr lang="ru-RU" dirty="0" smtClean="0"/>
            <a:t> – </a:t>
          </a:r>
          <a:r>
            <a:rPr lang="ru-RU" dirty="0" err="1" smtClean="0"/>
            <a:t>клонические</a:t>
          </a:r>
          <a:r>
            <a:rPr lang="ru-RU" dirty="0" smtClean="0"/>
            <a:t> судороги</a:t>
          </a:r>
          <a:endParaRPr lang="ru-RU" dirty="0"/>
        </a:p>
      </dgm:t>
    </dgm:pt>
    <dgm:pt modelId="{542C7201-CE91-48CF-9F47-0A719409CFE3}" type="parTrans" cxnId="{9E4B8E7D-BD28-42E4-8697-C76671FE9C22}">
      <dgm:prSet/>
      <dgm:spPr/>
    </dgm:pt>
    <dgm:pt modelId="{12F0F070-0FDA-45B6-A2F9-D6DBDF442CD9}" type="sibTrans" cxnId="{9E4B8E7D-BD28-42E4-8697-C76671FE9C22}">
      <dgm:prSet/>
      <dgm:spPr/>
      <dgm:t>
        <a:bodyPr/>
        <a:lstStyle/>
        <a:p>
          <a:endParaRPr lang="ru-RU"/>
        </a:p>
      </dgm:t>
    </dgm:pt>
    <dgm:pt modelId="{6526F16B-9661-4C4B-A207-7617A2C756F8}">
      <dgm:prSet/>
      <dgm:spPr/>
      <dgm:t>
        <a:bodyPr/>
        <a:lstStyle/>
        <a:p>
          <a:r>
            <a:rPr lang="ru-RU" dirty="0" smtClean="0"/>
            <a:t>Непроизвольное мочеиспускание и дефекация</a:t>
          </a:r>
          <a:endParaRPr lang="ru-RU" dirty="0"/>
        </a:p>
      </dgm:t>
    </dgm:pt>
    <dgm:pt modelId="{B26A7D98-C7A3-40FE-B4A3-543F6E5EDD55}" type="parTrans" cxnId="{A3201DCF-828D-4046-98BF-3B9D0DE482F9}">
      <dgm:prSet/>
      <dgm:spPr/>
    </dgm:pt>
    <dgm:pt modelId="{1EEC64EE-F146-42FB-A6B8-F2B41BAFF6BE}" type="sibTrans" cxnId="{A3201DCF-828D-4046-98BF-3B9D0DE482F9}">
      <dgm:prSet/>
      <dgm:spPr/>
      <dgm:t>
        <a:bodyPr/>
        <a:lstStyle/>
        <a:p>
          <a:endParaRPr lang="ru-RU"/>
        </a:p>
      </dgm:t>
    </dgm:pt>
    <dgm:pt modelId="{53C6633C-7BE1-4E5C-BDAF-4CD7EB681240}" type="pres">
      <dgm:prSet presAssocID="{40F8B1D9-0C2A-4842-81E0-8C2A126DA8C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3C74C7-B366-4343-BCC6-01E84E1F7F7D}" type="pres">
      <dgm:prSet presAssocID="{40F8B1D9-0C2A-4842-81E0-8C2A126DA8CC}" presName="dummyMaxCanvas" presStyleCnt="0">
        <dgm:presLayoutVars/>
      </dgm:prSet>
      <dgm:spPr/>
    </dgm:pt>
    <dgm:pt modelId="{99C2B33E-3DDE-4DAC-B0EE-40770DC61D63}" type="pres">
      <dgm:prSet presAssocID="{40F8B1D9-0C2A-4842-81E0-8C2A126DA8C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AF132-EF76-4247-9626-D5D898F98B03}" type="pres">
      <dgm:prSet presAssocID="{40F8B1D9-0C2A-4842-81E0-8C2A126DA8C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A1FFF-C47F-45E5-ADEF-40A29E0FC622}" type="pres">
      <dgm:prSet presAssocID="{40F8B1D9-0C2A-4842-81E0-8C2A126DA8C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5CAFF-BF16-4F88-B193-F0DA88F7E59B}" type="pres">
      <dgm:prSet presAssocID="{40F8B1D9-0C2A-4842-81E0-8C2A126DA8C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CBF4B-5B71-439C-BC2C-D1A70337AD30}" type="pres">
      <dgm:prSet presAssocID="{40F8B1D9-0C2A-4842-81E0-8C2A126DA8C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0BCAE-3A05-4658-BF28-B6870CDBF5B2}" type="pres">
      <dgm:prSet presAssocID="{40F8B1D9-0C2A-4842-81E0-8C2A126DA8C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BCBB8-5210-4EF6-A1D0-9379D6692674}" type="pres">
      <dgm:prSet presAssocID="{40F8B1D9-0C2A-4842-81E0-8C2A126DA8C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C08C80-0E5F-42B5-864C-6DE4AA7E53A9}" type="pres">
      <dgm:prSet presAssocID="{40F8B1D9-0C2A-4842-81E0-8C2A126DA8C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3354D-10EA-4E81-BA79-267C45831214}" type="pres">
      <dgm:prSet presAssocID="{40F8B1D9-0C2A-4842-81E0-8C2A126DA8C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3938B-EF19-4F56-B07C-FC68A2D50CB2}" type="pres">
      <dgm:prSet presAssocID="{40F8B1D9-0C2A-4842-81E0-8C2A126DA8C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DA40D-83FF-49A2-8458-FAFE7982D055}" type="pres">
      <dgm:prSet presAssocID="{40F8B1D9-0C2A-4842-81E0-8C2A126DA8C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66144-FD4C-4133-A510-E87DCCDB7DA6}" type="pres">
      <dgm:prSet presAssocID="{40F8B1D9-0C2A-4842-81E0-8C2A126DA8C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7ADB0-F021-4207-92B1-9AE5B537D95C}" type="pres">
      <dgm:prSet presAssocID="{40F8B1D9-0C2A-4842-81E0-8C2A126DA8C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EB4AF-EB7C-4CD0-A4FC-D117422116FD}" type="pres">
      <dgm:prSet presAssocID="{40F8B1D9-0C2A-4842-81E0-8C2A126DA8C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9B9B36-BF88-4254-AE3A-8B8531A80A99}" type="presOf" srcId="{AF0B7716-C991-4F24-A4F7-85B5DD202513}" destId="{A01EB4AF-EB7C-4CD0-A4FC-D117422116FD}" srcOrd="1" destOrd="0" presId="urn:microsoft.com/office/officeart/2005/8/layout/vProcess5"/>
    <dgm:cxn modelId="{79FAA42E-C135-4396-A725-3B1C36A031EE}" type="presOf" srcId="{DF1C6059-D765-43E2-B7C6-12BAA1874E11}" destId="{5A0A1FFF-C47F-45E5-ADEF-40A29E0FC622}" srcOrd="0" destOrd="0" presId="urn:microsoft.com/office/officeart/2005/8/layout/vProcess5"/>
    <dgm:cxn modelId="{4F132B12-A2A2-42DB-8723-342798818574}" srcId="{40F8B1D9-0C2A-4842-81E0-8C2A126DA8CC}" destId="{B49FB45D-B439-4C3F-B61B-F9C22CF06B32}" srcOrd="0" destOrd="0" parTransId="{287CE281-CCD2-4A3F-9AD5-1AA952AE6D25}" sibTransId="{51562298-2F62-456D-9292-500D84737390}"/>
    <dgm:cxn modelId="{903A50A3-5A5D-4BC1-977B-146213A95A4C}" type="presOf" srcId="{6526F16B-9661-4C4B-A207-7617A2C756F8}" destId="{2A37ADB0-F021-4207-92B1-9AE5B537D95C}" srcOrd="1" destOrd="0" presId="urn:microsoft.com/office/officeart/2005/8/layout/vProcess5"/>
    <dgm:cxn modelId="{D576B4B4-D30C-470A-A3CE-929F58D5D1FC}" type="presOf" srcId="{DF1C6059-D765-43E2-B7C6-12BAA1874E11}" destId="{87F66144-FD4C-4133-A510-E87DCCDB7DA6}" srcOrd="1" destOrd="0" presId="urn:microsoft.com/office/officeart/2005/8/layout/vProcess5"/>
    <dgm:cxn modelId="{5FE80D2F-C28B-4E0A-B070-BEFCA76B9E2C}" type="presOf" srcId="{6884D8A8-E5FB-43D6-BA90-40B03F1D10F9}" destId="{492BCBB8-5210-4EF6-A1D0-9379D6692674}" srcOrd="0" destOrd="0" presId="urn:microsoft.com/office/officeart/2005/8/layout/vProcess5"/>
    <dgm:cxn modelId="{9E4B8E7D-BD28-42E4-8697-C76671FE9C22}" srcId="{40F8B1D9-0C2A-4842-81E0-8C2A126DA8CC}" destId="{DF1C6059-D765-43E2-B7C6-12BAA1874E11}" srcOrd="2" destOrd="0" parTransId="{542C7201-CE91-48CF-9F47-0A719409CFE3}" sibTransId="{12F0F070-0FDA-45B6-A2F9-D6DBDF442CD9}"/>
    <dgm:cxn modelId="{E5F4CE41-28E1-49B0-9D92-13AFA44AAC68}" type="presOf" srcId="{12F0F070-0FDA-45B6-A2F9-D6DBDF442CD9}" destId="{66C08C80-0E5F-42B5-864C-6DE4AA7E53A9}" srcOrd="0" destOrd="0" presId="urn:microsoft.com/office/officeart/2005/8/layout/vProcess5"/>
    <dgm:cxn modelId="{C554D4C7-229C-4D78-B2D3-6343E4F9D637}" type="presOf" srcId="{B49FB45D-B439-4C3F-B61B-F9C22CF06B32}" destId="{99C2B33E-3DDE-4DAC-B0EE-40770DC61D63}" srcOrd="0" destOrd="0" presId="urn:microsoft.com/office/officeart/2005/8/layout/vProcess5"/>
    <dgm:cxn modelId="{1CC39F53-A823-4D23-BBB1-60B496554FBC}" type="presOf" srcId="{40F8B1D9-0C2A-4842-81E0-8C2A126DA8CC}" destId="{53C6633C-7BE1-4E5C-BDAF-4CD7EB681240}" srcOrd="0" destOrd="0" presId="urn:microsoft.com/office/officeart/2005/8/layout/vProcess5"/>
    <dgm:cxn modelId="{1CD844FA-2FD7-4164-9566-C56D223D49E0}" type="presOf" srcId="{51562298-2F62-456D-9292-500D84737390}" destId="{FD70BCAE-3A05-4658-BF28-B6870CDBF5B2}" srcOrd="0" destOrd="0" presId="urn:microsoft.com/office/officeart/2005/8/layout/vProcess5"/>
    <dgm:cxn modelId="{E22E1795-4C45-42FF-BB09-10987F91E9E6}" srcId="{40F8B1D9-0C2A-4842-81E0-8C2A126DA8CC}" destId="{AF0B7716-C991-4F24-A4F7-85B5DD202513}" srcOrd="4" destOrd="0" parTransId="{B64B4821-B131-4791-8A3E-BA27B9988952}" sibTransId="{7D3E6874-B8EA-4108-88ED-1EF6E8E1EE91}"/>
    <dgm:cxn modelId="{94C23DC8-2E89-4C76-98F4-5B3E4BCBFEF8}" type="presOf" srcId="{B49FB45D-B439-4C3F-B61B-F9C22CF06B32}" destId="{6333938B-EF19-4F56-B07C-FC68A2D50CB2}" srcOrd="1" destOrd="0" presId="urn:microsoft.com/office/officeart/2005/8/layout/vProcess5"/>
    <dgm:cxn modelId="{9C1D4815-3184-442D-8CD4-FE278891176A}" type="presOf" srcId="{AF0B7716-C991-4F24-A4F7-85B5DD202513}" destId="{461CBF4B-5B71-439C-BC2C-D1A70337AD30}" srcOrd="0" destOrd="0" presId="urn:microsoft.com/office/officeart/2005/8/layout/vProcess5"/>
    <dgm:cxn modelId="{7DB9AED9-74B6-4370-9DCB-06EB4AD37236}" type="presOf" srcId="{6526F16B-9661-4C4B-A207-7617A2C756F8}" destId="{99B5CAFF-BF16-4F88-B193-F0DA88F7E59B}" srcOrd="0" destOrd="0" presId="urn:microsoft.com/office/officeart/2005/8/layout/vProcess5"/>
    <dgm:cxn modelId="{1B0AFB42-2417-441C-AB37-E98F2EC50086}" type="presOf" srcId="{631D8D23-3F42-4517-AA00-A0C5BB2C8154}" destId="{353DA40D-83FF-49A2-8458-FAFE7982D055}" srcOrd="1" destOrd="0" presId="urn:microsoft.com/office/officeart/2005/8/layout/vProcess5"/>
    <dgm:cxn modelId="{A3201DCF-828D-4046-98BF-3B9D0DE482F9}" srcId="{40F8B1D9-0C2A-4842-81E0-8C2A126DA8CC}" destId="{6526F16B-9661-4C4B-A207-7617A2C756F8}" srcOrd="3" destOrd="0" parTransId="{B26A7D98-C7A3-40FE-B4A3-543F6E5EDD55}" sibTransId="{1EEC64EE-F146-42FB-A6B8-F2B41BAFF6BE}"/>
    <dgm:cxn modelId="{BBB42DF0-4D10-4C75-9968-B4FDDBD7A7DD}" type="presOf" srcId="{631D8D23-3F42-4517-AA00-A0C5BB2C8154}" destId="{A7DAF132-EF76-4247-9626-D5D898F98B03}" srcOrd="0" destOrd="0" presId="urn:microsoft.com/office/officeart/2005/8/layout/vProcess5"/>
    <dgm:cxn modelId="{35984541-F339-4A21-9214-D07CCE4B3D34}" type="presOf" srcId="{1EEC64EE-F146-42FB-A6B8-F2B41BAFF6BE}" destId="{A9F3354D-10EA-4E81-BA79-267C45831214}" srcOrd="0" destOrd="0" presId="urn:microsoft.com/office/officeart/2005/8/layout/vProcess5"/>
    <dgm:cxn modelId="{A3F7D807-28D2-469C-ADF9-80F3DAFEBCD7}" srcId="{40F8B1D9-0C2A-4842-81E0-8C2A126DA8CC}" destId="{631D8D23-3F42-4517-AA00-A0C5BB2C8154}" srcOrd="1" destOrd="0" parTransId="{07A82E7F-D91F-4273-9C95-65DBE5A9C4E0}" sibTransId="{6884D8A8-E5FB-43D6-BA90-40B03F1D10F9}"/>
    <dgm:cxn modelId="{0C368EE9-5A1F-438C-A356-BEBDA3D9746E}" type="presParOf" srcId="{53C6633C-7BE1-4E5C-BDAF-4CD7EB681240}" destId="{363C74C7-B366-4343-BCC6-01E84E1F7F7D}" srcOrd="0" destOrd="0" presId="urn:microsoft.com/office/officeart/2005/8/layout/vProcess5"/>
    <dgm:cxn modelId="{FB988DBE-ACA3-4321-879C-8E2003580CF4}" type="presParOf" srcId="{53C6633C-7BE1-4E5C-BDAF-4CD7EB681240}" destId="{99C2B33E-3DDE-4DAC-B0EE-40770DC61D63}" srcOrd="1" destOrd="0" presId="urn:microsoft.com/office/officeart/2005/8/layout/vProcess5"/>
    <dgm:cxn modelId="{42093E31-AAF1-4180-813D-4D2B171E8D50}" type="presParOf" srcId="{53C6633C-7BE1-4E5C-BDAF-4CD7EB681240}" destId="{A7DAF132-EF76-4247-9626-D5D898F98B03}" srcOrd="2" destOrd="0" presId="urn:microsoft.com/office/officeart/2005/8/layout/vProcess5"/>
    <dgm:cxn modelId="{6746C696-B159-4F2D-B9BC-2D96B1A1553A}" type="presParOf" srcId="{53C6633C-7BE1-4E5C-BDAF-4CD7EB681240}" destId="{5A0A1FFF-C47F-45E5-ADEF-40A29E0FC622}" srcOrd="3" destOrd="0" presId="urn:microsoft.com/office/officeart/2005/8/layout/vProcess5"/>
    <dgm:cxn modelId="{84FB1E35-969B-49A8-B9E3-B066D115418A}" type="presParOf" srcId="{53C6633C-7BE1-4E5C-BDAF-4CD7EB681240}" destId="{99B5CAFF-BF16-4F88-B193-F0DA88F7E59B}" srcOrd="4" destOrd="0" presId="urn:microsoft.com/office/officeart/2005/8/layout/vProcess5"/>
    <dgm:cxn modelId="{68EA3DBA-28AE-412C-81EF-DE6E589DE891}" type="presParOf" srcId="{53C6633C-7BE1-4E5C-BDAF-4CD7EB681240}" destId="{461CBF4B-5B71-439C-BC2C-D1A70337AD30}" srcOrd="5" destOrd="0" presId="urn:microsoft.com/office/officeart/2005/8/layout/vProcess5"/>
    <dgm:cxn modelId="{7D8F0D09-44B9-4948-8230-FCB97BCFFD73}" type="presParOf" srcId="{53C6633C-7BE1-4E5C-BDAF-4CD7EB681240}" destId="{FD70BCAE-3A05-4658-BF28-B6870CDBF5B2}" srcOrd="6" destOrd="0" presId="urn:microsoft.com/office/officeart/2005/8/layout/vProcess5"/>
    <dgm:cxn modelId="{96DBC66E-3B4E-49F6-819B-DBB1A0ABE6CA}" type="presParOf" srcId="{53C6633C-7BE1-4E5C-BDAF-4CD7EB681240}" destId="{492BCBB8-5210-4EF6-A1D0-9379D6692674}" srcOrd="7" destOrd="0" presId="urn:microsoft.com/office/officeart/2005/8/layout/vProcess5"/>
    <dgm:cxn modelId="{125EA1CE-5227-4BE0-81B2-502D655A8396}" type="presParOf" srcId="{53C6633C-7BE1-4E5C-BDAF-4CD7EB681240}" destId="{66C08C80-0E5F-42B5-864C-6DE4AA7E53A9}" srcOrd="8" destOrd="0" presId="urn:microsoft.com/office/officeart/2005/8/layout/vProcess5"/>
    <dgm:cxn modelId="{4FAF5B34-8070-4DB4-98E5-18E7376F61BC}" type="presParOf" srcId="{53C6633C-7BE1-4E5C-BDAF-4CD7EB681240}" destId="{A9F3354D-10EA-4E81-BA79-267C45831214}" srcOrd="9" destOrd="0" presId="urn:microsoft.com/office/officeart/2005/8/layout/vProcess5"/>
    <dgm:cxn modelId="{3CD6C304-F654-41FF-A26D-15BBEC2BC5B5}" type="presParOf" srcId="{53C6633C-7BE1-4E5C-BDAF-4CD7EB681240}" destId="{6333938B-EF19-4F56-B07C-FC68A2D50CB2}" srcOrd="10" destOrd="0" presId="urn:microsoft.com/office/officeart/2005/8/layout/vProcess5"/>
    <dgm:cxn modelId="{93793974-32D9-4492-88EF-E2430312D866}" type="presParOf" srcId="{53C6633C-7BE1-4E5C-BDAF-4CD7EB681240}" destId="{353DA40D-83FF-49A2-8458-FAFE7982D055}" srcOrd="11" destOrd="0" presId="urn:microsoft.com/office/officeart/2005/8/layout/vProcess5"/>
    <dgm:cxn modelId="{AAD725A1-77A0-4E35-A607-A245E9475A26}" type="presParOf" srcId="{53C6633C-7BE1-4E5C-BDAF-4CD7EB681240}" destId="{87F66144-FD4C-4133-A510-E87DCCDB7DA6}" srcOrd="12" destOrd="0" presId="urn:microsoft.com/office/officeart/2005/8/layout/vProcess5"/>
    <dgm:cxn modelId="{9D22B82D-BF51-4EC3-ABEF-88B1F525E66B}" type="presParOf" srcId="{53C6633C-7BE1-4E5C-BDAF-4CD7EB681240}" destId="{2A37ADB0-F021-4207-92B1-9AE5B537D95C}" srcOrd="13" destOrd="0" presId="urn:microsoft.com/office/officeart/2005/8/layout/vProcess5"/>
    <dgm:cxn modelId="{6C9BDF38-8272-4200-A833-C89A49D77672}" type="presParOf" srcId="{53C6633C-7BE1-4E5C-BDAF-4CD7EB681240}" destId="{A01EB4AF-EB7C-4CD0-A4FC-D117422116FD}" srcOrd="14" destOrd="0" presId="urn:microsoft.com/office/officeart/2005/8/layout/v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351EE0-729F-450E-B1FC-BF208080FCB3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A7FF8B-3D05-4F97-BF98-390441168C53}">
      <dgm:prSet phldrT="[Текст]" custT="1"/>
      <dgm:spPr/>
      <dgm:t>
        <a:bodyPr/>
        <a:lstStyle/>
        <a:p>
          <a:r>
            <a:rPr lang="ru-RU" sz="2000" dirty="0" smtClean="0"/>
            <a:t>Критерии</a:t>
          </a:r>
          <a:r>
            <a:rPr lang="ru-RU" sz="1500" dirty="0" smtClean="0"/>
            <a:t> </a:t>
          </a:r>
          <a:endParaRPr lang="ru-RU" sz="1500" dirty="0"/>
        </a:p>
      </dgm:t>
    </dgm:pt>
    <dgm:pt modelId="{830C93A5-2F49-4F0C-82CA-F0957CB7AF15}" type="parTrans" cxnId="{19B2CA50-91CD-4028-ACCF-34EF0FA7475E}">
      <dgm:prSet/>
      <dgm:spPr/>
      <dgm:t>
        <a:bodyPr/>
        <a:lstStyle/>
        <a:p>
          <a:endParaRPr lang="ru-RU"/>
        </a:p>
      </dgm:t>
    </dgm:pt>
    <dgm:pt modelId="{9B0A8429-5364-497C-B5AE-A6FAFA43F79E}" type="sibTrans" cxnId="{19B2CA50-91CD-4028-ACCF-34EF0FA7475E}">
      <dgm:prSet/>
      <dgm:spPr/>
      <dgm:t>
        <a:bodyPr/>
        <a:lstStyle/>
        <a:p>
          <a:endParaRPr lang="ru-RU"/>
        </a:p>
      </dgm:t>
    </dgm:pt>
    <dgm:pt modelId="{970C3F57-E870-40B6-A5C2-FEA0BE9DC774}">
      <dgm:prSet phldrT="[Текст]" custT="1"/>
      <dgm:spPr/>
      <dgm:t>
        <a:bodyPr/>
        <a:lstStyle/>
        <a:p>
          <a:r>
            <a:rPr lang="ru-RU" sz="2000" dirty="0" smtClean="0"/>
            <a:t>Функциональные</a:t>
          </a:r>
          <a:endParaRPr lang="ru-RU" sz="2000" dirty="0"/>
        </a:p>
      </dgm:t>
    </dgm:pt>
    <dgm:pt modelId="{DD0935D9-B376-4ADB-87E4-20A7D0E8F902}" type="parTrans" cxnId="{98054DA2-9B76-4B19-BBFB-D2C9AFD3F21D}">
      <dgm:prSet/>
      <dgm:spPr/>
      <dgm:t>
        <a:bodyPr/>
        <a:lstStyle/>
        <a:p>
          <a:endParaRPr lang="ru-RU"/>
        </a:p>
      </dgm:t>
    </dgm:pt>
    <dgm:pt modelId="{DBA6AE4F-E980-45DC-BD65-1340429D337D}" type="sibTrans" cxnId="{98054DA2-9B76-4B19-BBFB-D2C9AFD3F21D}">
      <dgm:prSet/>
      <dgm:spPr/>
      <dgm:t>
        <a:bodyPr/>
        <a:lstStyle/>
        <a:p>
          <a:endParaRPr lang="ru-RU"/>
        </a:p>
      </dgm:t>
    </dgm:pt>
    <dgm:pt modelId="{F586269F-2F13-4A72-B539-C001504A283D}">
      <dgm:prSet phldrT="[Текст]" custT="1"/>
      <dgm:spPr/>
      <dgm:t>
        <a:bodyPr/>
        <a:lstStyle/>
        <a:p>
          <a:r>
            <a:rPr lang="ru-RU" sz="2000" dirty="0" smtClean="0"/>
            <a:t>Биологические </a:t>
          </a:r>
          <a:endParaRPr lang="ru-RU" sz="2000" dirty="0"/>
        </a:p>
      </dgm:t>
    </dgm:pt>
    <dgm:pt modelId="{D80413A2-2241-4D90-946A-DFAE05F53E55}" type="parTrans" cxnId="{D48A3B50-3960-4759-857B-E7527CFFF07B}">
      <dgm:prSet/>
      <dgm:spPr/>
      <dgm:t>
        <a:bodyPr/>
        <a:lstStyle/>
        <a:p>
          <a:endParaRPr lang="ru-RU"/>
        </a:p>
      </dgm:t>
    </dgm:pt>
    <dgm:pt modelId="{01763771-9395-4C3A-9318-AF55A0547520}" type="sibTrans" cxnId="{D48A3B50-3960-4759-857B-E7527CFFF07B}">
      <dgm:prSet/>
      <dgm:spPr/>
      <dgm:t>
        <a:bodyPr/>
        <a:lstStyle/>
        <a:p>
          <a:endParaRPr lang="ru-RU"/>
        </a:p>
      </dgm:t>
    </dgm:pt>
    <dgm:pt modelId="{D490CD55-5808-4F37-84F4-FC773D15F7A6}">
      <dgm:prSet phldrT="[Текст]" custT="1"/>
      <dgm:spPr/>
      <dgm:t>
        <a:bodyPr/>
        <a:lstStyle/>
        <a:p>
          <a:r>
            <a:rPr lang="ru-RU" sz="2000" dirty="0" smtClean="0"/>
            <a:t>Трупные изменения</a:t>
          </a:r>
          <a:endParaRPr lang="ru-RU" sz="2000" dirty="0"/>
        </a:p>
      </dgm:t>
    </dgm:pt>
    <dgm:pt modelId="{1DB4A1AB-1B95-40CF-8386-298BA28BD95E}" type="parTrans" cxnId="{A890713E-3D90-4449-A3BF-37F9C91775B3}">
      <dgm:prSet/>
      <dgm:spPr/>
      <dgm:t>
        <a:bodyPr/>
        <a:lstStyle/>
        <a:p>
          <a:endParaRPr lang="ru-RU"/>
        </a:p>
      </dgm:t>
    </dgm:pt>
    <dgm:pt modelId="{2116C9FE-BD59-4C8C-B98F-33ACB609EA14}" type="sibTrans" cxnId="{A890713E-3D90-4449-A3BF-37F9C91775B3}">
      <dgm:prSet/>
      <dgm:spPr/>
      <dgm:t>
        <a:bodyPr/>
        <a:lstStyle/>
        <a:p>
          <a:endParaRPr lang="ru-RU"/>
        </a:p>
      </dgm:t>
    </dgm:pt>
    <dgm:pt modelId="{75790C22-53A2-4FD5-91C3-D72E4FEF5449}">
      <dgm:prSet phldrT="[Текст]" custT="1"/>
      <dgm:spPr/>
      <dgm:t>
        <a:bodyPr/>
        <a:lstStyle/>
        <a:p>
          <a:r>
            <a:rPr lang="ru-RU" sz="2000" dirty="0" smtClean="0"/>
            <a:t>Инструментальные</a:t>
          </a:r>
          <a:r>
            <a:rPr lang="ru-RU" sz="1300" dirty="0" smtClean="0"/>
            <a:t> </a:t>
          </a:r>
          <a:endParaRPr lang="ru-RU" sz="1300" dirty="0"/>
        </a:p>
      </dgm:t>
    </dgm:pt>
    <dgm:pt modelId="{BBDB804E-B39A-4560-B413-0F787444AFB3}" type="parTrans" cxnId="{F82B5DAB-4031-472E-AB7B-AF66FEBACF02}">
      <dgm:prSet/>
      <dgm:spPr/>
      <dgm:t>
        <a:bodyPr/>
        <a:lstStyle/>
        <a:p>
          <a:endParaRPr lang="ru-RU"/>
        </a:p>
      </dgm:t>
    </dgm:pt>
    <dgm:pt modelId="{86FE2468-2D28-4E32-B6D2-CFB937126BE7}" type="sibTrans" cxnId="{F82B5DAB-4031-472E-AB7B-AF66FEBACF02}">
      <dgm:prSet/>
      <dgm:spPr/>
      <dgm:t>
        <a:bodyPr/>
        <a:lstStyle/>
        <a:p>
          <a:endParaRPr lang="ru-RU"/>
        </a:p>
      </dgm:t>
    </dgm:pt>
    <dgm:pt modelId="{49A593DC-97C1-423F-8764-95A6320D1958}" type="pres">
      <dgm:prSet presAssocID="{64351EE0-729F-450E-B1FC-BF208080FCB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ADBFC6-2C34-47BE-AC5C-513FABD90324}" type="pres">
      <dgm:prSet presAssocID="{ECA7FF8B-3D05-4F97-BF98-390441168C53}" presName="centerShape" presStyleLbl="node0" presStyleIdx="0" presStyleCnt="1" custScaleX="160157" custLinFactNeighborX="2969" custLinFactNeighborY="-689"/>
      <dgm:spPr/>
      <dgm:t>
        <a:bodyPr/>
        <a:lstStyle/>
        <a:p>
          <a:endParaRPr lang="ru-RU"/>
        </a:p>
      </dgm:t>
    </dgm:pt>
    <dgm:pt modelId="{68A0AD54-5658-49E3-9458-ED2499BD03BB}" type="pres">
      <dgm:prSet presAssocID="{DD0935D9-B376-4ADB-87E4-20A7D0E8F902}" presName="parTrans" presStyleLbl="sibTrans2D1" presStyleIdx="0" presStyleCnt="4"/>
      <dgm:spPr/>
      <dgm:t>
        <a:bodyPr/>
        <a:lstStyle/>
        <a:p>
          <a:endParaRPr lang="ru-RU"/>
        </a:p>
      </dgm:t>
    </dgm:pt>
    <dgm:pt modelId="{6876653F-C021-458D-8D86-8EBF8F8027EF}" type="pres">
      <dgm:prSet presAssocID="{DD0935D9-B376-4ADB-87E4-20A7D0E8F902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4FCE613-9B7A-44AC-B1CE-F18C359AF10A}" type="pres">
      <dgm:prSet presAssocID="{970C3F57-E870-40B6-A5C2-FEA0BE9DC774}" presName="node" presStyleLbl="node1" presStyleIdx="0" presStyleCnt="4" custScaleX="270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46D0D-E163-465A-907F-E0A4F2CCD138}" type="pres">
      <dgm:prSet presAssocID="{D80413A2-2241-4D90-946A-DFAE05F53E55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0BD935C-51EE-4929-AF9A-3403F98FEB9B}" type="pres">
      <dgm:prSet presAssocID="{D80413A2-2241-4D90-946A-DFAE05F53E5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1114EBF-DD5A-4CBA-8DCC-2F3E00914705}" type="pres">
      <dgm:prSet presAssocID="{F586269F-2F13-4A72-B539-C001504A283D}" presName="node" presStyleLbl="node1" presStyleIdx="1" presStyleCnt="4" custScaleX="239330" custScaleY="87988" custRadScaleRad="168795" custRadScaleInc="2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AC822-8298-4315-8266-9802C7164B01}" type="pres">
      <dgm:prSet presAssocID="{1DB4A1AB-1B95-40CF-8386-298BA28BD95E}" presName="parTrans" presStyleLbl="sibTrans2D1" presStyleIdx="2" presStyleCnt="4"/>
      <dgm:spPr/>
      <dgm:t>
        <a:bodyPr/>
        <a:lstStyle/>
        <a:p>
          <a:endParaRPr lang="ru-RU"/>
        </a:p>
      </dgm:t>
    </dgm:pt>
    <dgm:pt modelId="{53559FEA-DE4F-4C85-A90A-147F7775A429}" type="pres">
      <dgm:prSet presAssocID="{1DB4A1AB-1B95-40CF-8386-298BA28BD95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DBA2C9C-6B42-48B9-8698-487530F2EDDA}" type="pres">
      <dgm:prSet presAssocID="{D490CD55-5808-4F37-84F4-FC773D15F7A6}" presName="node" presStyleLbl="node1" presStyleIdx="2" presStyleCnt="4" custScaleX="246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41489-79D3-4C40-9DFA-F3AD5D4D30D0}" type="pres">
      <dgm:prSet presAssocID="{BBDB804E-B39A-4560-B413-0F787444AFB3}" presName="parTrans" presStyleLbl="sibTrans2D1" presStyleIdx="3" presStyleCnt="4"/>
      <dgm:spPr/>
      <dgm:t>
        <a:bodyPr/>
        <a:lstStyle/>
        <a:p>
          <a:endParaRPr lang="ru-RU"/>
        </a:p>
      </dgm:t>
    </dgm:pt>
    <dgm:pt modelId="{8849F4E5-D39E-4E6C-A1EC-4BDE5E09AD6E}" type="pres">
      <dgm:prSet presAssocID="{BBDB804E-B39A-4560-B413-0F787444AFB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51A80C3-6B2F-453F-947D-B9890E7F05D6}" type="pres">
      <dgm:prSet presAssocID="{75790C22-53A2-4FD5-91C3-D72E4FEF5449}" presName="node" presStyleLbl="node1" presStyleIdx="3" presStyleCnt="4" custScaleX="300476" custRadScaleRad="179836" custRadScaleInc="4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CB61E1-EB9E-4F73-BCB9-95008217ED64}" type="presOf" srcId="{64351EE0-729F-450E-B1FC-BF208080FCB3}" destId="{49A593DC-97C1-423F-8764-95A6320D1958}" srcOrd="0" destOrd="0" presId="urn:microsoft.com/office/officeart/2005/8/layout/radial5"/>
    <dgm:cxn modelId="{23C8DE8D-EADB-4D12-876B-1EFDFD263BC7}" type="presOf" srcId="{ECA7FF8B-3D05-4F97-BF98-390441168C53}" destId="{13ADBFC6-2C34-47BE-AC5C-513FABD90324}" srcOrd="0" destOrd="0" presId="urn:microsoft.com/office/officeart/2005/8/layout/radial5"/>
    <dgm:cxn modelId="{4C77E775-7B5D-44B0-83F8-3CF69D5B3231}" type="presOf" srcId="{DD0935D9-B376-4ADB-87E4-20A7D0E8F902}" destId="{6876653F-C021-458D-8D86-8EBF8F8027EF}" srcOrd="1" destOrd="0" presId="urn:microsoft.com/office/officeart/2005/8/layout/radial5"/>
    <dgm:cxn modelId="{931389F5-1A21-45E2-995B-D057894FC9B2}" type="presOf" srcId="{75790C22-53A2-4FD5-91C3-D72E4FEF5449}" destId="{551A80C3-6B2F-453F-947D-B9890E7F05D6}" srcOrd="0" destOrd="0" presId="urn:microsoft.com/office/officeart/2005/8/layout/radial5"/>
    <dgm:cxn modelId="{19B2CA50-91CD-4028-ACCF-34EF0FA7475E}" srcId="{64351EE0-729F-450E-B1FC-BF208080FCB3}" destId="{ECA7FF8B-3D05-4F97-BF98-390441168C53}" srcOrd="0" destOrd="0" parTransId="{830C93A5-2F49-4F0C-82CA-F0957CB7AF15}" sibTransId="{9B0A8429-5364-497C-B5AE-A6FAFA43F79E}"/>
    <dgm:cxn modelId="{B3A0AC30-7B3C-4FA5-8CE6-C2BC06AA7EBF}" type="presOf" srcId="{F586269F-2F13-4A72-B539-C001504A283D}" destId="{31114EBF-DD5A-4CBA-8DCC-2F3E00914705}" srcOrd="0" destOrd="0" presId="urn:microsoft.com/office/officeart/2005/8/layout/radial5"/>
    <dgm:cxn modelId="{98054DA2-9B76-4B19-BBFB-D2C9AFD3F21D}" srcId="{ECA7FF8B-3D05-4F97-BF98-390441168C53}" destId="{970C3F57-E870-40B6-A5C2-FEA0BE9DC774}" srcOrd="0" destOrd="0" parTransId="{DD0935D9-B376-4ADB-87E4-20A7D0E8F902}" sibTransId="{DBA6AE4F-E980-45DC-BD65-1340429D337D}"/>
    <dgm:cxn modelId="{307BAB4B-9644-4DB5-965B-6F45C741864F}" type="presOf" srcId="{D80413A2-2241-4D90-946A-DFAE05F53E55}" destId="{3E846D0D-E163-465A-907F-E0A4F2CCD138}" srcOrd="0" destOrd="0" presId="urn:microsoft.com/office/officeart/2005/8/layout/radial5"/>
    <dgm:cxn modelId="{EAEFE03A-50DA-4CCC-8668-9193ECA057EB}" type="presOf" srcId="{1DB4A1AB-1B95-40CF-8386-298BA28BD95E}" destId="{7BEAC822-8298-4315-8266-9802C7164B01}" srcOrd="0" destOrd="0" presId="urn:microsoft.com/office/officeart/2005/8/layout/radial5"/>
    <dgm:cxn modelId="{F2D9D143-C797-4D73-8999-9A36A07D9679}" type="presOf" srcId="{D490CD55-5808-4F37-84F4-FC773D15F7A6}" destId="{5DBA2C9C-6B42-48B9-8698-487530F2EDDA}" srcOrd="0" destOrd="0" presId="urn:microsoft.com/office/officeart/2005/8/layout/radial5"/>
    <dgm:cxn modelId="{8C062D03-6BE3-4F9F-949E-21629A044043}" type="presOf" srcId="{D80413A2-2241-4D90-946A-DFAE05F53E55}" destId="{40BD935C-51EE-4929-AF9A-3403F98FEB9B}" srcOrd="1" destOrd="0" presId="urn:microsoft.com/office/officeart/2005/8/layout/radial5"/>
    <dgm:cxn modelId="{FC32B457-00C4-4E94-8126-F886FBDF1966}" type="presOf" srcId="{BBDB804E-B39A-4560-B413-0F787444AFB3}" destId="{02741489-79D3-4C40-9DFA-F3AD5D4D30D0}" srcOrd="0" destOrd="0" presId="urn:microsoft.com/office/officeart/2005/8/layout/radial5"/>
    <dgm:cxn modelId="{CCA0FB86-C4F1-49B9-9C83-E407B012474F}" type="presOf" srcId="{BBDB804E-B39A-4560-B413-0F787444AFB3}" destId="{8849F4E5-D39E-4E6C-A1EC-4BDE5E09AD6E}" srcOrd="1" destOrd="0" presId="urn:microsoft.com/office/officeart/2005/8/layout/radial5"/>
    <dgm:cxn modelId="{F82B5DAB-4031-472E-AB7B-AF66FEBACF02}" srcId="{ECA7FF8B-3D05-4F97-BF98-390441168C53}" destId="{75790C22-53A2-4FD5-91C3-D72E4FEF5449}" srcOrd="3" destOrd="0" parTransId="{BBDB804E-B39A-4560-B413-0F787444AFB3}" sibTransId="{86FE2468-2D28-4E32-B6D2-CFB937126BE7}"/>
    <dgm:cxn modelId="{D48A3B50-3960-4759-857B-E7527CFFF07B}" srcId="{ECA7FF8B-3D05-4F97-BF98-390441168C53}" destId="{F586269F-2F13-4A72-B539-C001504A283D}" srcOrd="1" destOrd="0" parTransId="{D80413A2-2241-4D90-946A-DFAE05F53E55}" sibTransId="{01763771-9395-4C3A-9318-AF55A0547520}"/>
    <dgm:cxn modelId="{CF1F8293-53EC-497A-AAD4-3686C0FE30DA}" type="presOf" srcId="{970C3F57-E870-40B6-A5C2-FEA0BE9DC774}" destId="{34FCE613-9B7A-44AC-B1CE-F18C359AF10A}" srcOrd="0" destOrd="0" presId="urn:microsoft.com/office/officeart/2005/8/layout/radial5"/>
    <dgm:cxn modelId="{A890713E-3D90-4449-A3BF-37F9C91775B3}" srcId="{ECA7FF8B-3D05-4F97-BF98-390441168C53}" destId="{D490CD55-5808-4F37-84F4-FC773D15F7A6}" srcOrd="2" destOrd="0" parTransId="{1DB4A1AB-1B95-40CF-8386-298BA28BD95E}" sibTransId="{2116C9FE-BD59-4C8C-B98F-33ACB609EA14}"/>
    <dgm:cxn modelId="{2EF26368-726A-402D-8A67-0ED6C0C06714}" type="presOf" srcId="{1DB4A1AB-1B95-40CF-8386-298BA28BD95E}" destId="{53559FEA-DE4F-4C85-A90A-147F7775A429}" srcOrd="1" destOrd="0" presId="urn:microsoft.com/office/officeart/2005/8/layout/radial5"/>
    <dgm:cxn modelId="{3B34C717-BE0A-4E1F-8C2B-5050C81D6A5E}" type="presOf" srcId="{DD0935D9-B376-4ADB-87E4-20A7D0E8F902}" destId="{68A0AD54-5658-49E3-9458-ED2499BD03BB}" srcOrd="0" destOrd="0" presId="urn:microsoft.com/office/officeart/2005/8/layout/radial5"/>
    <dgm:cxn modelId="{F880573E-7F8F-44EB-8F50-1556C9C2E0C1}" type="presParOf" srcId="{49A593DC-97C1-423F-8764-95A6320D1958}" destId="{13ADBFC6-2C34-47BE-AC5C-513FABD90324}" srcOrd="0" destOrd="0" presId="urn:microsoft.com/office/officeart/2005/8/layout/radial5"/>
    <dgm:cxn modelId="{4919197F-DD19-4C12-BE78-C7735998441C}" type="presParOf" srcId="{49A593DC-97C1-423F-8764-95A6320D1958}" destId="{68A0AD54-5658-49E3-9458-ED2499BD03BB}" srcOrd="1" destOrd="0" presId="urn:microsoft.com/office/officeart/2005/8/layout/radial5"/>
    <dgm:cxn modelId="{4D142297-97C4-4D8A-A579-A1A948C72C42}" type="presParOf" srcId="{68A0AD54-5658-49E3-9458-ED2499BD03BB}" destId="{6876653F-C021-458D-8D86-8EBF8F8027EF}" srcOrd="0" destOrd="0" presId="urn:microsoft.com/office/officeart/2005/8/layout/radial5"/>
    <dgm:cxn modelId="{EC08FA05-C2D9-4869-B573-9FDB18B6926D}" type="presParOf" srcId="{49A593DC-97C1-423F-8764-95A6320D1958}" destId="{34FCE613-9B7A-44AC-B1CE-F18C359AF10A}" srcOrd="2" destOrd="0" presId="urn:microsoft.com/office/officeart/2005/8/layout/radial5"/>
    <dgm:cxn modelId="{07B0FC93-8B48-4038-9DB4-CE91FF15DFFD}" type="presParOf" srcId="{49A593DC-97C1-423F-8764-95A6320D1958}" destId="{3E846D0D-E163-465A-907F-E0A4F2CCD138}" srcOrd="3" destOrd="0" presId="urn:microsoft.com/office/officeart/2005/8/layout/radial5"/>
    <dgm:cxn modelId="{2205A92B-3B1E-42CF-8731-AE384B1B2C1D}" type="presParOf" srcId="{3E846D0D-E163-465A-907F-E0A4F2CCD138}" destId="{40BD935C-51EE-4929-AF9A-3403F98FEB9B}" srcOrd="0" destOrd="0" presId="urn:microsoft.com/office/officeart/2005/8/layout/radial5"/>
    <dgm:cxn modelId="{EDFA3A8C-896E-4E75-A8DF-CA2014DB44D3}" type="presParOf" srcId="{49A593DC-97C1-423F-8764-95A6320D1958}" destId="{31114EBF-DD5A-4CBA-8DCC-2F3E00914705}" srcOrd="4" destOrd="0" presId="urn:microsoft.com/office/officeart/2005/8/layout/radial5"/>
    <dgm:cxn modelId="{3356F893-039F-49E4-B8B5-19F7F5128BD0}" type="presParOf" srcId="{49A593DC-97C1-423F-8764-95A6320D1958}" destId="{7BEAC822-8298-4315-8266-9802C7164B01}" srcOrd="5" destOrd="0" presId="urn:microsoft.com/office/officeart/2005/8/layout/radial5"/>
    <dgm:cxn modelId="{68568BC5-5D63-4911-BBAB-9B3B0211EED1}" type="presParOf" srcId="{7BEAC822-8298-4315-8266-9802C7164B01}" destId="{53559FEA-DE4F-4C85-A90A-147F7775A429}" srcOrd="0" destOrd="0" presId="urn:microsoft.com/office/officeart/2005/8/layout/radial5"/>
    <dgm:cxn modelId="{47A0B868-2144-4C1A-B76A-07FE828E34C8}" type="presParOf" srcId="{49A593DC-97C1-423F-8764-95A6320D1958}" destId="{5DBA2C9C-6B42-48B9-8698-487530F2EDDA}" srcOrd="6" destOrd="0" presId="urn:microsoft.com/office/officeart/2005/8/layout/radial5"/>
    <dgm:cxn modelId="{9ED89248-315B-4DF5-BC32-BFD9BAA71520}" type="presParOf" srcId="{49A593DC-97C1-423F-8764-95A6320D1958}" destId="{02741489-79D3-4C40-9DFA-F3AD5D4D30D0}" srcOrd="7" destOrd="0" presId="urn:microsoft.com/office/officeart/2005/8/layout/radial5"/>
    <dgm:cxn modelId="{FAD1F000-78E3-4AED-A786-732FD8C4E4AC}" type="presParOf" srcId="{02741489-79D3-4C40-9DFA-F3AD5D4D30D0}" destId="{8849F4E5-D39E-4E6C-A1EC-4BDE5E09AD6E}" srcOrd="0" destOrd="0" presId="urn:microsoft.com/office/officeart/2005/8/layout/radial5"/>
    <dgm:cxn modelId="{901DC35F-F819-48DB-9A6A-61E25973EB29}" type="presParOf" srcId="{49A593DC-97C1-423F-8764-95A6320D1958}" destId="{551A80C3-6B2F-453F-947D-B9890E7F05D6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A9FBB-8A37-4D97-A7B0-2E964819AC0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49DAB-942E-408C-807D-03248C959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0C085D-8C34-4B2C-9489-D624089C2C0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2805AC7-2391-4F36-971E-9633BF438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00043"/>
            <a:ext cx="8458200" cy="33718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ГАОУДПО РМ «МРЦПКСЗ»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Сердечно – легочная реанимация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клинической смерти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Начальные проявления клинической смерти при ФЖ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асистолии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Острая ишемия миокарда</a:t>
            </a:r>
          </a:p>
          <a:p>
            <a:r>
              <a:rPr lang="ru-RU" dirty="0" smtClean="0"/>
              <a:t>Слабость </a:t>
            </a:r>
            <a:r>
              <a:rPr lang="ru-RU" dirty="0" err="1" smtClean="0"/>
              <a:t>синусового</a:t>
            </a:r>
            <a:r>
              <a:rPr lang="ru-RU" dirty="0" smtClean="0"/>
              <a:t> узла</a:t>
            </a:r>
          </a:p>
          <a:p>
            <a:r>
              <a:rPr lang="ru-RU" dirty="0" smtClean="0"/>
              <a:t>Блокады</a:t>
            </a:r>
          </a:p>
          <a:p>
            <a:r>
              <a:rPr lang="ru-RU" dirty="0" smtClean="0"/>
              <a:t>Гипоксия</a:t>
            </a:r>
          </a:p>
          <a:p>
            <a:r>
              <a:rPr lang="ru-RU" dirty="0" smtClean="0"/>
              <a:t>Острая кровопотеря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электромеханической диссоциации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Гиповолемия</a:t>
            </a:r>
            <a:endParaRPr lang="ru-RU" dirty="0" smtClean="0"/>
          </a:p>
          <a:p>
            <a:r>
              <a:rPr lang="ru-RU" dirty="0" smtClean="0"/>
              <a:t>Гипоксия</a:t>
            </a:r>
          </a:p>
          <a:p>
            <a:r>
              <a:rPr lang="ru-RU" dirty="0" smtClean="0"/>
              <a:t>Ацидоз</a:t>
            </a:r>
          </a:p>
          <a:p>
            <a:r>
              <a:rPr lang="ru-RU" dirty="0" err="1" smtClean="0"/>
              <a:t>Гипер</a:t>
            </a:r>
            <a:r>
              <a:rPr lang="ru-RU" dirty="0" smtClean="0"/>
              <a:t> – и </a:t>
            </a:r>
            <a:r>
              <a:rPr lang="ru-RU" dirty="0" err="1" smtClean="0"/>
              <a:t>гипокалиемия</a:t>
            </a:r>
            <a:endParaRPr lang="ru-RU" dirty="0" smtClean="0"/>
          </a:p>
          <a:p>
            <a:r>
              <a:rPr lang="ru-RU" dirty="0" smtClean="0"/>
              <a:t>Гипотермия</a:t>
            </a:r>
          </a:p>
          <a:p>
            <a:r>
              <a:rPr lang="ru-RU" dirty="0" smtClean="0"/>
              <a:t>Передозировка лекарств и отравление химическими веществами</a:t>
            </a:r>
          </a:p>
          <a:p>
            <a:r>
              <a:rPr lang="ru-RU" dirty="0" smtClean="0"/>
              <a:t>Тампонада сердца</a:t>
            </a:r>
          </a:p>
          <a:p>
            <a:r>
              <a:rPr lang="ru-RU" dirty="0" smtClean="0"/>
              <a:t>Напряженный пневмоторакс</a:t>
            </a:r>
          </a:p>
          <a:p>
            <a:r>
              <a:rPr lang="ru-RU" dirty="0" smtClean="0"/>
              <a:t>Коронарный тромбоз</a:t>
            </a:r>
          </a:p>
          <a:p>
            <a:r>
              <a:rPr lang="ru-RU" dirty="0" smtClean="0"/>
              <a:t>ТЭЛА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Начальные проявления клинической смерти при асистолии и ЭМД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остановки дыхания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Тяжелая ЧМТ</a:t>
            </a:r>
          </a:p>
          <a:p>
            <a:r>
              <a:rPr lang="ru-RU" dirty="0" smtClean="0"/>
              <a:t>ОНМК</a:t>
            </a:r>
          </a:p>
          <a:p>
            <a:r>
              <a:rPr lang="ru-RU" dirty="0" err="1" smtClean="0"/>
              <a:t>Оте</a:t>
            </a:r>
            <a:r>
              <a:rPr lang="ru-RU" dirty="0" smtClean="0"/>
              <a:t> легких</a:t>
            </a:r>
          </a:p>
          <a:p>
            <a:r>
              <a:rPr lang="ru-RU" dirty="0" smtClean="0"/>
              <a:t>Астматический статус</a:t>
            </a:r>
          </a:p>
          <a:p>
            <a:r>
              <a:rPr lang="ru-RU" dirty="0" smtClean="0"/>
              <a:t>Массивная ТЭЛА</a:t>
            </a:r>
          </a:p>
          <a:p>
            <a:r>
              <a:rPr lang="ru-RU" dirty="0" smtClean="0"/>
              <a:t>Отравление газами удушающего действия</a:t>
            </a:r>
          </a:p>
          <a:p>
            <a:r>
              <a:rPr lang="ru-RU" dirty="0" smtClean="0"/>
              <a:t>Отравление наркотиками</a:t>
            </a:r>
          </a:p>
          <a:p>
            <a:r>
              <a:rPr lang="ru-RU" dirty="0" smtClean="0"/>
              <a:t>Кома любого происхождения, </a:t>
            </a:r>
            <a:r>
              <a:rPr lang="ru-RU" dirty="0" err="1" smtClean="0"/>
              <a:t>электротравма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Биологическая смерть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Состояние необратимого прекращения физиологических процессов в органах и тканях, в первую очередь в ЦНС, при котором любые реанимационные мероприятия оказываются безуспешными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14364"/>
          </a:xfrm>
        </p:spPr>
        <p:txBody>
          <a:bodyPr>
            <a:normAutofit/>
          </a:bodyPr>
          <a:lstStyle/>
          <a:p>
            <a:r>
              <a:rPr lang="ru-RU" dirty="0" smtClean="0"/>
              <a:t>Критерии биологической смерти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857364"/>
          <a:ext cx="8786874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«Мозговая» или социальная смерть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/>
              <a:t>Р</a:t>
            </a:r>
            <a:r>
              <a:rPr lang="ru-RU" dirty="0" smtClean="0"/>
              <a:t>азвивается у пострадавших, у которых во время реанимации удалость восстановить самостоятельное кровообращение и дыхание, но уже произошли необратимые изменения в коре головного мозга.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учебного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Понятие о сердечно-легочной и церебральной реанимации.</a:t>
            </a:r>
          </a:p>
          <a:p>
            <a:pPr lvl="0"/>
            <a:r>
              <a:rPr lang="ru-RU" dirty="0" smtClean="0"/>
              <a:t>Социальная смерть. </a:t>
            </a:r>
          </a:p>
          <a:p>
            <a:pPr lvl="0"/>
            <a:r>
              <a:rPr lang="ru-RU" dirty="0" smtClean="0"/>
              <a:t>Задачи и значение своевременного проведения сердечно-легочной реанимации.</a:t>
            </a:r>
          </a:p>
          <a:p>
            <a:pPr lvl="0"/>
            <a:r>
              <a:rPr lang="ru-RU" dirty="0" smtClean="0"/>
              <a:t>Показания к проведению сердечно-легочной реанимации. </a:t>
            </a:r>
          </a:p>
          <a:p>
            <a:pPr lvl="0"/>
            <a:r>
              <a:rPr lang="ru-RU" dirty="0" smtClean="0"/>
              <a:t>Противопоказания к проведению сердечно-легочной реанимации.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Стадии и этапы сердечно-легочной реанимации. </a:t>
            </a:r>
          </a:p>
          <a:p>
            <a:pPr lvl="0"/>
            <a:r>
              <a:rPr lang="ru-RU" dirty="0" smtClean="0"/>
              <a:t>Техника проведения первичной сердечно-легочной реанимации. </a:t>
            </a:r>
          </a:p>
          <a:p>
            <a:r>
              <a:rPr lang="ru-RU" dirty="0" smtClean="0"/>
              <a:t>Критерии эффективности сердечно-легочной реанимации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«мозговой» смерти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Бодрствующая кома;</a:t>
            </a:r>
          </a:p>
          <a:p>
            <a:pPr algn="just"/>
            <a:r>
              <a:rPr lang="ru-RU" dirty="0"/>
              <a:t>н</a:t>
            </a:r>
            <a:r>
              <a:rPr lang="ru-RU" dirty="0" smtClean="0"/>
              <a:t>арушение цикла «сон – бодрствование»;</a:t>
            </a:r>
          </a:p>
          <a:p>
            <a:pPr algn="just"/>
            <a:r>
              <a:rPr lang="ru-RU" dirty="0"/>
              <a:t>в</a:t>
            </a:r>
            <a:r>
              <a:rPr lang="ru-RU" dirty="0" smtClean="0"/>
              <a:t>озникновение хаотичной </a:t>
            </a:r>
            <a:r>
              <a:rPr lang="ru-RU" dirty="0" err="1" smtClean="0"/>
              <a:t>генерализованной</a:t>
            </a:r>
            <a:r>
              <a:rPr lang="ru-RU" dirty="0" smtClean="0"/>
              <a:t> двигательной активности во всех конечностях и туловище в ответ на болевой раздражитель;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атологические позы;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оложительные рефлексы орального автоматизма;</a:t>
            </a:r>
          </a:p>
          <a:p>
            <a:pPr algn="just"/>
            <a:r>
              <a:rPr lang="ru-RU" dirty="0"/>
              <a:t>х</a:t>
            </a:r>
            <a:r>
              <a:rPr lang="ru-RU" dirty="0" smtClean="0"/>
              <a:t>ватательный феномен;</a:t>
            </a:r>
          </a:p>
          <a:p>
            <a:pPr algn="just"/>
            <a:r>
              <a:rPr lang="ru-RU" dirty="0"/>
              <a:t>в</a:t>
            </a:r>
            <a:r>
              <a:rPr lang="ru-RU" dirty="0" smtClean="0"/>
              <a:t>егетативные нарушения без резких дыхательных и гемодинамических расстройств.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Постреанимационный</a:t>
            </a:r>
            <a:r>
              <a:rPr lang="ru-RU" dirty="0" smtClean="0"/>
              <a:t> период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Период от момента прекращения успешных реанимационных мероприятий до полной стабилизации функций организма или повторного ухудшения состояния и гибели больных, перенесших тяжелые стадии шока, агонию или клиническую смерть.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Постреанимационная</a:t>
            </a:r>
            <a:r>
              <a:rPr lang="ru-RU" dirty="0" smtClean="0"/>
              <a:t> болезнь («</a:t>
            </a:r>
            <a:r>
              <a:rPr lang="ru-RU" dirty="0" err="1" smtClean="0"/>
              <a:t>болезнь</a:t>
            </a:r>
            <a:r>
              <a:rPr lang="ru-RU" dirty="0" smtClean="0"/>
              <a:t> оживленного человека»)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Совокупность неврологических и психических нарушений у человека после реанимации вследствие глубокой и продолжительной гипоксии.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Цепочка выживания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Ряд последовательных этапов лечебных мероприятий, позволяющих повысить уровень выживаемости пациентов с остановкой кровообращения и/или дыхания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реанимационных мероприятий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Оценить риск для реаниматора и пациента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Выявить признаки наступления КС;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Вызвать бригаду «Скорой помощи».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Провести СЛР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Проведение </a:t>
            </a:r>
            <a:r>
              <a:rPr lang="ru-RU" dirty="0" err="1" smtClean="0"/>
              <a:t>дефибрилляции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Поддержание проходимости дыхательных путей </a:t>
            </a:r>
            <a:r>
              <a:rPr lang="ru-RU" smtClean="0"/>
              <a:t>и вентиляция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Медикаментозная терапия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quot;РУКОВОДСТВО ПО СКОРОЙ МЕДИЦИНСКОЙ ПОМОЩ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1121"/>
            <a:ext cx="7429552" cy="644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Министерство здравоохранения Российской Федерации - Методические рекомендации &quot;Организация проведения диспансеризаци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448880" cy="611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Первая помощ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7633212" cy="572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Противопоказания к проведению реанимационных мероприятий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Наличие признаков биологической смерти;</a:t>
            </a:r>
          </a:p>
          <a:p>
            <a:pPr algn="just"/>
            <a:r>
              <a:rPr lang="ru-RU" dirty="0" smtClean="0"/>
              <a:t>Клиническая смерть на фоне неизлечимых заболеваний;</a:t>
            </a:r>
          </a:p>
          <a:p>
            <a:pPr algn="just"/>
            <a:r>
              <a:rPr lang="ru-RU" dirty="0" smtClean="0"/>
              <a:t>Документированный отказ больного от проведения СЛР.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Прекращение реанимационных мероприятий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При констатации смерти на основании смерти головного мозга;</a:t>
            </a:r>
          </a:p>
          <a:p>
            <a:pPr algn="just"/>
            <a:r>
              <a:rPr lang="ru-RU" dirty="0" smtClean="0"/>
              <a:t>При неэффективности реанимационных мероприятий в течении 30 минут;</a:t>
            </a:r>
          </a:p>
          <a:p>
            <a:pPr algn="just"/>
            <a:r>
              <a:rPr lang="ru-RU" dirty="0" smtClean="0"/>
              <a:t>При многократных остановках сердца, не поддающихся никаким медицинским воздействиям;</a:t>
            </a:r>
          </a:p>
          <a:p>
            <a:pPr algn="just"/>
            <a:r>
              <a:rPr lang="ru-RU" dirty="0" smtClean="0"/>
              <a:t>Если при проведении реанимационных мероприятий выяснилось наличие противопоказаний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Сердечно – легочная реанимация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Процесс возвращения жизни путем проведения реанимационных мероприятий, которые включают: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/>
              <a:t>в</a:t>
            </a:r>
            <a:r>
              <a:rPr lang="ru-RU" dirty="0" smtClean="0"/>
              <a:t>ыявление ранних признаков клинической смерти;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роведение базового реанимационного пособия;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err="1"/>
              <a:t>д</a:t>
            </a:r>
            <a:r>
              <a:rPr lang="ru-RU" dirty="0" err="1" smtClean="0"/>
              <a:t>ефибрилляцию</a:t>
            </a:r>
            <a:r>
              <a:rPr lang="ru-RU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/>
              <a:t>д</a:t>
            </a:r>
            <a:r>
              <a:rPr lang="ru-RU" dirty="0" smtClean="0"/>
              <a:t>оставку пострадавшего в стабильном состоянии в реанимационное отделение.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Критерии прекращения СЛР лицами, не имеющими медицинского образования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- до появления признаков жизни;</a:t>
            </a:r>
          </a:p>
          <a:p>
            <a:pPr algn="just">
              <a:buFontTx/>
              <a:buChar char="-"/>
            </a:pPr>
            <a:r>
              <a:rPr lang="ru-RU" dirty="0" smtClean="0"/>
              <a:t>до прибытия квалифицированного или специализированного медицинского персонала, который продолжает реанимацию или констатирует смерть;</a:t>
            </a:r>
          </a:p>
          <a:p>
            <a:pPr algn="just">
              <a:buFontTx/>
              <a:buChar char="-"/>
            </a:pPr>
            <a:r>
              <a:rPr lang="ru-RU" dirty="0"/>
              <a:t>д</a:t>
            </a:r>
            <a:r>
              <a:rPr lang="ru-RU" dirty="0" smtClean="0"/>
              <a:t>о истощения физических сил реаниматолога.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Реанимация может продолжаться более 30 минут: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</a:t>
            </a:r>
            <a:r>
              <a:rPr lang="ru-RU" dirty="0" smtClean="0"/>
              <a:t>сли больной находится под влиянием седативных, снотворных, наркотических средств;</a:t>
            </a:r>
          </a:p>
          <a:p>
            <a:r>
              <a:rPr lang="ru-RU" dirty="0"/>
              <a:t>п</a:t>
            </a:r>
            <a:r>
              <a:rPr lang="ru-RU" dirty="0" smtClean="0"/>
              <a:t>ри гипотермии;</a:t>
            </a:r>
          </a:p>
          <a:p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 err="1" smtClean="0"/>
              <a:t>электротравме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Основная литература</a:t>
            </a:r>
          </a:p>
          <a:p>
            <a:r>
              <a:rPr lang="ru-RU" dirty="0" smtClean="0"/>
              <a:t>Кошелев А.А. Медицина катастроф. Теория и практика: Учеб пособие.- СПб.: «ЭЛБИ – СПб», 2005. – 320с.: ил.</a:t>
            </a:r>
          </a:p>
          <a:p>
            <a:r>
              <a:rPr lang="ru-RU" dirty="0" smtClean="0"/>
              <a:t>Медицина катастроф (основы оказания медицинской помощи пострадавшим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этапе) / Под редакцией Х.А. </a:t>
            </a:r>
            <a:r>
              <a:rPr lang="ru-RU" dirty="0" err="1" smtClean="0"/>
              <a:t>Мусалатова</a:t>
            </a:r>
            <a:r>
              <a:rPr lang="ru-RU" dirty="0" smtClean="0"/>
              <a:t>.- М.: ГОУ ВУНМЦ МЗ РФ, 2002. – 448 с.: ил.</a:t>
            </a:r>
          </a:p>
          <a:p>
            <a:pPr>
              <a:buNone/>
            </a:pPr>
            <a:r>
              <a:rPr lang="ru-RU" dirty="0" smtClean="0"/>
              <a:t>	Дополнительная литература</a:t>
            </a:r>
          </a:p>
          <a:p>
            <a:r>
              <a:rPr lang="ru-RU" dirty="0" err="1" smtClean="0"/>
              <a:t>Верткин</a:t>
            </a:r>
            <a:r>
              <a:rPr lang="ru-RU" dirty="0" smtClean="0"/>
              <a:t> А.Л. Скорая медицинская помощь. Руководство для фельдшеров: </a:t>
            </a:r>
            <a:r>
              <a:rPr lang="ru-RU" dirty="0" err="1" smtClean="0"/>
              <a:t>учеб.пособие</a:t>
            </a:r>
            <a:r>
              <a:rPr lang="ru-RU" dirty="0" smtClean="0"/>
              <a:t> / А.Л. </a:t>
            </a:r>
            <a:r>
              <a:rPr lang="ru-RU" dirty="0" err="1" smtClean="0"/>
              <a:t>Верткин</a:t>
            </a:r>
            <a:r>
              <a:rPr lang="ru-RU" dirty="0" smtClean="0"/>
              <a:t>.- М.:ГЭОТАР – </a:t>
            </a:r>
            <a:r>
              <a:rPr lang="ru-RU" dirty="0" err="1" smtClean="0"/>
              <a:t>Медиа</a:t>
            </a:r>
            <a:r>
              <a:rPr lang="ru-RU" dirty="0" smtClean="0"/>
              <a:t>, 2013. - 400 с.: ил.</a:t>
            </a:r>
          </a:p>
          <a:p>
            <a:r>
              <a:rPr lang="ru-RU" dirty="0" smtClean="0"/>
              <a:t>Неотложная медицинская помощь: </a:t>
            </a:r>
            <a:r>
              <a:rPr lang="ru-RU" dirty="0" err="1" smtClean="0"/>
              <a:t>учебно</a:t>
            </a:r>
            <a:r>
              <a:rPr lang="ru-RU" dirty="0" smtClean="0"/>
              <a:t> – методическое пособие для специалистов со средним медицинским образованием. В 2-х частях / составитель Д.Б. Якушев. – Саранск, 2014.</a:t>
            </a:r>
          </a:p>
          <a:p>
            <a:r>
              <a:rPr lang="ru-RU" dirty="0" smtClean="0"/>
              <a:t>Справочник фельдшера.- </a:t>
            </a:r>
            <a:r>
              <a:rPr lang="ru-RU" dirty="0" err="1" smtClean="0"/>
              <a:t>М.:Эксмо</a:t>
            </a:r>
            <a:r>
              <a:rPr lang="ru-RU" dirty="0" smtClean="0"/>
              <a:t>, 2010. – 1020с.</a:t>
            </a:r>
          </a:p>
          <a:p>
            <a:r>
              <a:rPr lang="ru-RU" dirty="0" smtClean="0"/>
              <a:t>Суворов А.В. Основы диагностики и терапии неотложных состояний: руководство для врачей / А.В. Суворов, К.А.Свешников, Д.Б.Якушев. – Н.Новгород: Издательство Нижегородской государственной медицинской академии, 2010. – 400 с.: ил.</a:t>
            </a:r>
          </a:p>
          <a:p>
            <a:r>
              <a:rPr lang="ru-RU" dirty="0" smtClean="0"/>
              <a:t>Федеральный закон Российской Федерации от 21 ноября 2011 г. N 323-ФЗ</a:t>
            </a:r>
          </a:p>
          <a:p>
            <a:r>
              <a:rPr lang="ru-RU" dirty="0" smtClean="0"/>
              <a:t>"Об основах охраны здоровья граждан в Российской Федерации"</a:t>
            </a:r>
          </a:p>
          <a:p>
            <a:r>
              <a:rPr lang="ru-RU" dirty="0" smtClean="0"/>
              <a:t>Приказ МЗ РФ от 04.03. 2003 № 73 «Об утверждении инструкции по определению критериев и порядка определения момента смерти человек, прекращения реанимационных мероприятий»</a:t>
            </a:r>
          </a:p>
          <a:p>
            <a:r>
              <a:rPr lang="ru-RU" dirty="0" smtClean="0"/>
              <a:t>Приказ Минздрава РФ от 20.12.2001 № 460 "Об утверждении Инструкции по констатации смерти человека на основании диагноза смерти мозга"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Терминальное состояние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Последние стадии жизни, пограничное состояние между жизнью и смертью, при котором организм не в состоянии справиться с возникшими нарушениями; без оказания помощи заканчивается смертью.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Терминальное состояние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Преагония</a:t>
            </a:r>
            <a:r>
              <a:rPr lang="ru-RU" dirty="0" smtClean="0"/>
              <a:t> (критическое состояние)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Характеризуется глубоким расстройством дыхания и кровообращения, при котором еще продолжается примитивная корковая регуляция жизнедеятельности.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Терминальная пауза дыхания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Наступает после выключения всех уровней корковой регуляции жизнедеятельности, лежащих выше продолговатого мозга. Проявляется остановкой дыхания и преходящими периодами асистолии или электромеханической диссоциации, исчезновением конъюнктивального  </a:t>
            </a:r>
            <a:r>
              <a:rPr lang="ru-RU" dirty="0" err="1" smtClean="0"/>
              <a:t>роговичного</a:t>
            </a:r>
            <a:r>
              <a:rPr lang="ru-RU" dirty="0" smtClean="0"/>
              <a:t> рефлексов.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Агония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Последняя мобилизация эндокринной системы, непосредственно предшествующая смерти. В этот период возможно усиление дыхания, но газообмен не эффективен вследствие </a:t>
            </a:r>
          </a:p>
          <a:p>
            <a:pPr algn="just">
              <a:buNone/>
            </a:pPr>
            <a:r>
              <a:rPr lang="ru-RU" dirty="0" smtClean="0"/>
              <a:t>	одновременного участия в акте дыхания мышц, обеспечивающих вдох и выдох. Возможно небольшое повышение АД, централизация кровообращения, и проблески сознания.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86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Клиническая смерть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Обратимый этап вымирания, при котором прекращаются все признаки жизнедеятельности, но гипоксия еще не вызвала необратимых изменений в органах и системах, наиболее к ней чувствительных. Начинается с момента прекращения деятельности ЦНС, кровообращения и дыхания и продолжается до развития необратимых изменений в тканях.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401</TotalTime>
  <Words>453</Words>
  <Application>Microsoft Office PowerPoint</Application>
  <PresentationFormat>Экран (4:3)</PresentationFormat>
  <Paragraphs>147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Городская</vt:lpstr>
      <vt:lpstr>ГАОУДПО РМ «МРЦПКСЗ»  Сердечно – легочная реанимация</vt:lpstr>
      <vt:lpstr>Содержание учебного материала</vt:lpstr>
      <vt:lpstr>Сердечно – легочная реанимация </vt:lpstr>
      <vt:lpstr>Терминальное состояние </vt:lpstr>
      <vt:lpstr>Терминальное состояние </vt:lpstr>
      <vt:lpstr>Преагония (критическое состояние)</vt:lpstr>
      <vt:lpstr>Терминальная пауза дыхания</vt:lpstr>
      <vt:lpstr>Агония </vt:lpstr>
      <vt:lpstr>Клиническая смерть</vt:lpstr>
      <vt:lpstr>Критерии клинической смерти</vt:lpstr>
      <vt:lpstr>Слайд 11</vt:lpstr>
      <vt:lpstr>Начальные проявления клинической смерти при ФЖ</vt:lpstr>
      <vt:lpstr>Причины асистолии</vt:lpstr>
      <vt:lpstr>Причины электромеханической диссоциации</vt:lpstr>
      <vt:lpstr>Начальные проявления клинической смерти при асистолии и ЭМД</vt:lpstr>
      <vt:lpstr>Причины остановки дыхания</vt:lpstr>
      <vt:lpstr>Биологическая смерть</vt:lpstr>
      <vt:lpstr>Критерии биологической смерти</vt:lpstr>
      <vt:lpstr>«Мозговая» или социальная смерть</vt:lpstr>
      <vt:lpstr>Признаки «мозговой» смерти</vt:lpstr>
      <vt:lpstr>Постреанимационный период</vt:lpstr>
      <vt:lpstr>Постреанимационная болезнь («болезнь оживленного человека»)</vt:lpstr>
      <vt:lpstr>Цепочка выживания</vt:lpstr>
      <vt:lpstr>Алгоритм реанимационных мероприятий </vt:lpstr>
      <vt:lpstr>Слайд 25</vt:lpstr>
      <vt:lpstr>Слайд 26</vt:lpstr>
      <vt:lpstr>Слайд 27</vt:lpstr>
      <vt:lpstr>Противопоказания к проведению реанимационных мероприятий</vt:lpstr>
      <vt:lpstr>Прекращение реанимационных мероприятий</vt:lpstr>
      <vt:lpstr> Критерии прекращения СЛР лицами, не имеющими медицинского образования </vt:lpstr>
      <vt:lpstr>Реанимация может продолжаться более 30 минут:</vt:lpstr>
      <vt:lpstr>Литература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Сердечно – легочная реанимация</dc:title>
  <dc:creator>1</dc:creator>
  <cp:lastModifiedBy>1</cp:lastModifiedBy>
  <cp:revision>43</cp:revision>
  <dcterms:created xsi:type="dcterms:W3CDTF">2015-05-25T16:46:17Z</dcterms:created>
  <dcterms:modified xsi:type="dcterms:W3CDTF">2015-12-09T06:09:10Z</dcterms:modified>
</cp:coreProperties>
</file>